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2"/>
  </p:notesMasterIdLst>
  <p:handoutMasterIdLst>
    <p:handoutMasterId r:id="rId23"/>
  </p:handoutMasterIdLst>
  <p:sldIdLst>
    <p:sldId id="574" r:id="rId2"/>
    <p:sldId id="775" r:id="rId3"/>
    <p:sldId id="774" r:id="rId4"/>
    <p:sldId id="649" r:id="rId5"/>
    <p:sldId id="776" r:id="rId6"/>
    <p:sldId id="777" r:id="rId7"/>
    <p:sldId id="778" r:id="rId8"/>
    <p:sldId id="779" r:id="rId9"/>
    <p:sldId id="780" r:id="rId10"/>
    <p:sldId id="781" r:id="rId11"/>
    <p:sldId id="782" r:id="rId12"/>
    <p:sldId id="783" r:id="rId13"/>
    <p:sldId id="784" r:id="rId14"/>
    <p:sldId id="785" r:id="rId15"/>
    <p:sldId id="786" r:id="rId16"/>
    <p:sldId id="787" r:id="rId17"/>
    <p:sldId id="788" r:id="rId18"/>
    <p:sldId id="789" r:id="rId19"/>
    <p:sldId id="791" r:id="rId20"/>
    <p:sldId id="790" r:id="rId21"/>
  </p:sldIdLst>
  <p:sldSz cx="12192000" cy="6858000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A0038"/>
    <a:srgbClr val="F0021B"/>
    <a:srgbClr val="F1001C"/>
    <a:srgbClr val="F1011B"/>
    <a:srgbClr val="6C000D"/>
    <a:srgbClr val="EB0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73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224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9E2B82-F884-02F9-2E72-5D5061EBEB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90D8E-29DC-6270-7F7C-0BD34B0E90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E73F73-CEC5-5F40-9812-65EEE4E5F697}" type="datetimeFigureOut">
              <a:rPr lang="id-ID"/>
              <a:pPr>
                <a:defRPr/>
              </a:pPr>
              <a:t>08/09/22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28F27-87A9-60D8-760A-F8936B19A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EE840-725C-7488-5F4C-0505DD94FE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81E81F7-FD67-CA4C-95C8-17B6118205C7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191291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05BCB6-C7DC-F848-BA14-615C4B0DF5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43E4E-D5EB-23EE-39C2-2C38F62730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E2E862-F128-F944-89DC-CCBA006F4D47}" type="datetimeFigureOut">
              <a:rPr lang="id-ID"/>
              <a:pPr>
                <a:defRPr/>
              </a:pPr>
              <a:t>08/09/22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FBD80A9-77D2-6790-3F4F-902389AF9F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3A66ED-CA40-6985-21CB-3D3DEFEEA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A15B8-7CD9-CF64-E599-39EBCE70EE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66D9F-1498-7558-A4DE-59F6703AA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97D072B-CBFF-BB45-BFCC-F70E70937780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911570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2DA49F0D-0E2D-A15D-0A10-1934F36D53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3727D60B-A077-C840-8AFA-624FFF7D7979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270D54-1DD3-17F5-03EE-5B4E83ECE5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B3F116-BA95-8D15-F57E-75B965C84705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5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6640CD15-F4C6-0EEB-5F48-73451493D5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965A9AAD-2304-1D47-B1D8-8B8647041200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4D52F-3C10-3DF0-FD39-EDF363A671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946994-D8EC-4255-3021-EE0CA72F2BCF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433363" y="2239617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5236198" y="2239617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039033" y="2239617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558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errarchy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639BF2C-BFC6-2E51-EFF5-9D822AB5CC5F}"/>
              </a:ext>
            </a:extLst>
          </p:cNvPr>
          <p:cNvCxnSpPr/>
          <p:nvPr userDrawn="1"/>
        </p:nvCxnSpPr>
        <p:spPr>
          <a:xfrm>
            <a:off x="2351088" y="2109788"/>
            <a:ext cx="3070225" cy="1052512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96D279-B2D1-FA64-9C49-93A9D1D59D48}"/>
              </a:ext>
            </a:extLst>
          </p:cNvPr>
          <p:cNvCxnSpPr/>
          <p:nvPr userDrawn="1"/>
        </p:nvCxnSpPr>
        <p:spPr>
          <a:xfrm>
            <a:off x="2944813" y="3138488"/>
            <a:ext cx="2365375" cy="23495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10B21D-7173-FABB-15F6-CABEF1632DAB}"/>
              </a:ext>
            </a:extLst>
          </p:cNvPr>
          <p:cNvCxnSpPr/>
          <p:nvPr userDrawn="1"/>
        </p:nvCxnSpPr>
        <p:spPr>
          <a:xfrm flipV="1">
            <a:off x="1597025" y="3663950"/>
            <a:ext cx="3751263" cy="7143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E75810-5C38-9F65-690C-846BD4FBFF21}"/>
              </a:ext>
            </a:extLst>
          </p:cNvPr>
          <p:cNvCxnSpPr/>
          <p:nvPr userDrawn="1"/>
        </p:nvCxnSpPr>
        <p:spPr>
          <a:xfrm flipV="1">
            <a:off x="3886200" y="3875088"/>
            <a:ext cx="1566863" cy="8032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F9AA95-B305-EE18-EC2B-AFFAC11146F4}"/>
              </a:ext>
            </a:extLst>
          </p:cNvPr>
          <p:cNvCxnSpPr/>
          <p:nvPr userDrawn="1"/>
        </p:nvCxnSpPr>
        <p:spPr>
          <a:xfrm>
            <a:off x="4838700" y="2312988"/>
            <a:ext cx="688975" cy="5810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622FB4-63C6-C059-D84C-9950C42D3CAD}"/>
              </a:ext>
            </a:extLst>
          </p:cNvPr>
          <p:cNvCxnSpPr/>
          <p:nvPr userDrawn="1"/>
        </p:nvCxnSpPr>
        <p:spPr>
          <a:xfrm flipH="1">
            <a:off x="5259388" y="4095750"/>
            <a:ext cx="446087" cy="83343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D5A1A0-94B7-67DF-EB49-BD974B8F1E52}"/>
              </a:ext>
            </a:extLst>
          </p:cNvPr>
          <p:cNvCxnSpPr/>
          <p:nvPr userDrawn="1"/>
        </p:nvCxnSpPr>
        <p:spPr>
          <a:xfrm>
            <a:off x="6491288" y="4084638"/>
            <a:ext cx="442912" cy="6223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D307E2-B33F-28EE-BD45-96C4248471B0}"/>
              </a:ext>
            </a:extLst>
          </p:cNvPr>
          <p:cNvCxnSpPr/>
          <p:nvPr userDrawn="1"/>
        </p:nvCxnSpPr>
        <p:spPr>
          <a:xfrm flipV="1">
            <a:off x="6721475" y="2444750"/>
            <a:ext cx="690563" cy="5302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3A5751-7248-E69E-0CD3-C2D664011A51}"/>
              </a:ext>
            </a:extLst>
          </p:cNvPr>
          <p:cNvCxnSpPr/>
          <p:nvPr userDrawn="1"/>
        </p:nvCxnSpPr>
        <p:spPr>
          <a:xfrm flipV="1">
            <a:off x="6826250" y="2141538"/>
            <a:ext cx="4113213" cy="10318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16D289-99A1-69AC-289B-84104880B34F}"/>
              </a:ext>
            </a:extLst>
          </p:cNvPr>
          <p:cNvCxnSpPr/>
          <p:nvPr userDrawn="1"/>
        </p:nvCxnSpPr>
        <p:spPr>
          <a:xfrm flipV="1">
            <a:off x="6881813" y="3413125"/>
            <a:ext cx="2185987" cy="127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67EB1C-3AAF-2F15-201C-EED820083ED3}"/>
              </a:ext>
            </a:extLst>
          </p:cNvPr>
          <p:cNvCxnSpPr/>
          <p:nvPr userDrawn="1"/>
        </p:nvCxnSpPr>
        <p:spPr>
          <a:xfrm>
            <a:off x="6826250" y="3759200"/>
            <a:ext cx="2798763" cy="110331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7">
            <a:extLst>
              <a:ext uri="{FF2B5EF4-FFF2-40B4-BE49-F238E27FC236}">
                <a16:creationId xmlns:a16="http://schemas.microsoft.com/office/drawing/2014/main" id="{0A20B3E3-C009-18C0-E6F2-5548186A12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BA0A8CD6-692E-8149-A12D-06CA3AED9373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F5F0CF-8B91-2CCB-397D-5F18630B10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59A73F-D75C-C27A-E5EA-44D3DB82B8F7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5223729" y="2563492"/>
            <a:ext cx="1800000" cy="18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23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48928B-99B9-3010-B7D6-5C8A711595CB}"/>
              </a:ext>
            </a:extLst>
          </p:cNvPr>
          <p:cNvCxnSpPr/>
          <p:nvPr userDrawn="1"/>
        </p:nvCxnSpPr>
        <p:spPr>
          <a:xfrm>
            <a:off x="2351088" y="2109788"/>
            <a:ext cx="3070225" cy="1052512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25E468-516A-A867-CAFD-B70512349353}"/>
              </a:ext>
            </a:extLst>
          </p:cNvPr>
          <p:cNvCxnSpPr/>
          <p:nvPr userDrawn="1"/>
        </p:nvCxnSpPr>
        <p:spPr>
          <a:xfrm>
            <a:off x="2944813" y="3138488"/>
            <a:ext cx="2365375" cy="23495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83DF31-81FC-A606-5289-C60DDD3317D5}"/>
              </a:ext>
            </a:extLst>
          </p:cNvPr>
          <p:cNvCxnSpPr/>
          <p:nvPr userDrawn="1"/>
        </p:nvCxnSpPr>
        <p:spPr>
          <a:xfrm flipV="1">
            <a:off x="1597025" y="3663950"/>
            <a:ext cx="3751263" cy="7143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0CD21F-F22F-F55A-AC5D-4A545D064528}"/>
              </a:ext>
            </a:extLst>
          </p:cNvPr>
          <p:cNvCxnSpPr/>
          <p:nvPr userDrawn="1"/>
        </p:nvCxnSpPr>
        <p:spPr>
          <a:xfrm flipV="1">
            <a:off x="3886200" y="3875088"/>
            <a:ext cx="1566863" cy="8032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A37ED8-A50F-4049-4802-BCD75F606F82}"/>
              </a:ext>
            </a:extLst>
          </p:cNvPr>
          <p:cNvCxnSpPr/>
          <p:nvPr userDrawn="1"/>
        </p:nvCxnSpPr>
        <p:spPr>
          <a:xfrm>
            <a:off x="4838700" y="2312988"/>
            <a:ext cx="688975" cy="5810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548D30-9612-EB7E-898F-EF1B973F7D6E}"/>
              </a:ext>
            </a:extLst>
          </p:cNvPr>
          <p:cNvCxnSpPr/>
          <p:nvPr userDrawn="1"/>
        </p:nvCxnSpPr>
        <p:spPr>
          <a:xfrm flipH="1">
            <a:off x="5259388" y="4095750"/>
            <a:ext cx="446087" cy="83343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467C7E-B79E-05F4-1D7D-2BF2D03253E6}"/>
              </a:ext>
            </a:extLst>
          </p:cNvPr>
          <p:cNvCxnSpPr/>
          <p:nvPr userDrawn="1"/>
        </p:nvCxnSpPr>
        <p:spPr>
          <a:xfrm>
            <a:off x="6491288" y="4084638"/>
            <a:ext cx="442912" cy="6223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95ACC1-4D33-C8A0-6D4A-0381ADC47A79}"/>
              </a:ext>
            </a:extLst>
          </p:cNvPr>
          <p:cNvCxnSpPr/>
          <p:nvPr userDrawn="1"/>
        </p:nvCxnSpPr>
        <p:spPr>
          <a:xfrm flipV="1">
            <a:off x="6721475" y="2444750"/>
            <a:ext cx="690563" cy="5302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242F3E-515B-0C09-685F-7BD4663CD5FD}"/>
              </a:ext>
            </a:extLst>
          </p:cNvPr>
          <p:cNvCxnSpPr/>
          <p:nvPr userDrawn="1"/>
        </p:nvCxnSpPr>
        <p:spPr>
          <a:xfrm flipV="1">
            <a:off x="6826250" y="2141538"/>
            <a:ext cx="4113213" cy="10318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B48ADC-944E-4EC6-4AF2-B941875A97FB}"/>
              </a:ext>
            </a:extLst>
          </p:cNvPr>
          <p:cNvCxnSpPr/>
          <p:nvPr userDrawn="1"/>
        </p:nvCxnSpPr>
        <p:spPr>
          <a:xfrm flipV="1">
            <a:off x="6881813" y="3413125"/>
            <a:ext cx="2185987" cy="127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7328A4-5936-7334-7D6B-1AB312FE722C}"/>
              </a:ext>
            </a:extLst>
          </p:cNvPr>
          <p:cNvCxnSpPr/>
          <p:nvPr userDrawn="1"/>
        </p:nvCxnSpPr>
        <p:spPr>
          <a:xfrm>
            <a:off x="6826250" y="3759200"/>
            <a:ext cx="2798763" cy="110331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7">
            <a:extLst>
              <a:ext uri="{FF2B5EF4-FFF2-40B4-BE49-F238E27FC236}">
                <a16:creationId xmlns:a16="http://schemas.microsoft.com/office/drawing/2014/main" id="{6806BDB1-C005-E938-6F5D-954556EB64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4E952F6F-6778-B34C-94F0-D2B57FCF9B92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E0EDE0-0D20-C20E-1E68-FE5AC9FD8C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D58AAB-C005-DA6D-6B65-9A4FDA8E2188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920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4DD8BBB-F194-AA11-C965-14473F58D3BE}"/>
              </a:ext>
            </a:extLst>
          </p:cNvPr>
          <p:cNvCxnSpPr/>
          <p:nvPr userDrawn="1"/>
        </p:nvCxnSpPr>
        <p:spPr>
          <a:xfrm flipV="1">
            <a:off x="1528763" y="3810000"/>
            <a:ext cx="411162" cy="2381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BFDB3C-95FB-9BCB-CC4E-33D1F7F3957D}"/>
              </a:ext>
            </a:extLst>
          </p:cNvPr>
          <p:cNvCxnSpPr/>
          <p:nvPr userDrawn="1"/>
        </p:nvCxnSpPr>
        <p:spPr>
          <a:xfrm>
            <a:off x="1528763" y="2620963"/>
            <a:ext cx="411162" cy="23653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FEBDF7-7406-BD2B-7634-57EE09F847E3}"/>
              </a:ext>
            </a:extLst>
          </p:cNvPr>
          <p:cNvCxnSpPr/>
          <p:nvPr userDrawn="1"/>
        </p:nvCxnSpPr>
        <p:spPr>
          <a:xfrm flipH="1" flipV="1">
            <a:off x="3497263" y="3810000"/>
            <a:ext cx="411162" cy="2381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FEEF57-7E3B-7F8B-30BB-BDAB3AFE2A56}"/>
              </a:ext>
            </a:extLst>
          </p:cNvPr>
          <p:cNvCxnSpPr/>
          <p:nvPr userDrawn="1"/>
        </p:nvCxnSpPr>
        <p:spPr>
          <a:xfrm flipH="1">
            <a:off x="3487738" y="2620963"/>
            <a:ext cx="411162" cy="23653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B7BCDE-9BEE-A4C8-001C-B22D6F338B1B}"/>
              </a:ext>
            </a:extLst>
          </p:cNvPr>
          <p:cNvCxnSpPr/>
          <p:nvPr userDrawn="1"/>
        </p:nvCxnSpPr>
        <p:spPr>
          <a:xfrm flipV="1">
            <a:off x="2767013" y="4211638"/>
            <a:ext cx="0" cy="3333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30971C-0C0B-7DD8-6B6F-0A99D37591A4}"/>
              </a:ext>
            </a:extLst>
          </p:cNvPr>
          <p:cNvCxnSpPr/>
          <p:nvPr userDrawn="1"/>
        </p:nvCxnSpPr>
        <p:spPr>
          <a:xfrm>
            <a:off x="2755900" y="2074863"/>
            <a:ext cx="0" cy="3333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80FEF1-2731-3A68-CDFE-9A3F2886B76A}"/>
              </a:ext>
            </a:extLst>
          </p:cNvPr>
          <p:cNvCxnSpPr/>
          <p:nvPr userDrawn="1"/>
        </p:nvCxnSpPr>
        <p:spPr>
          <a:xfrm flipH="1">
            <a:off x="4659313" y="1865313"/>
            <a:ext cx="411162" cy="2381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B5B69C-3C1F-A406-A621-20B93A87D232}"/>
              </a:ext>
            </a:extLst>
          </p:cNvPr>
          <p:cNvCxnSpPr/>
          <p:nvPr userDrawn="1"/>
        </p:nvCxnSpPr>
        <p:spPr>
          <a:xfrm flipH="1" flipV="1">
            <a:off x="4706938" y="2630488"/>
            <a:ext cx="411162" cy="2381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4">
            <a:extLst>
              <a:ext uri="{FF2B5EF4-FFF2-40B4-BE49-F238E27FC236}">
                <a16:creationId xmlns:a16="http://schemas.microsoft.com/office/drawing/2014/main" id="{7569CDC3-AC49-2127-4617-793D438D83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04C6306B-8450-9340-9896-EFB98351BAE4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D1A1D-E042-845F-CC14-D0BF7F50F8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7B0AF0-FCBC-0D7E-42B2-AD76FE01E432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3854223" y="1931262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39711" y="1983856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688338" y="3809602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 noChangeAspect="1"/>
          </p:cNvSpPr>
          <p:nvPr>
            <p:ph type="pic" sz="quarter" idx="23"/>
          </p:nvPr>
        </p:nvSpPr>
        <p:spPr>
          <a:xfrm>
            <a:off x="2316937" y="4517001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 noChangeAspect="1"/>
          </p:cNvSpPr>
          <p:nvPr>
            <p:ph type="pic" sz="quarter" idx="24"/>
          </p:nvPr>
        </p:nvSpPr>
        <p:spPr>
          <a:xfrm>
            <a:off x="3839520" y="3828853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25"/>
          </p:nvPr>
        </p:nvSpPr>
        <p:spPr>
          <a:xfrm>
            <a:off x="4994517" y="1202788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26"/>
          </p:nvPr>
        </p:nvSpPr>
        <p:spPr>
          <a:xfrm>
            <a:off x="5049013" y="2650379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2316937" y="1224424"/>
            <a:ext cx="900000" cy="9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813929" y="2411546"/>
            <a:ext cx="1800000" cy="18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663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61892FB1-E084-6317-58EE-94577FB678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618528F3-2D14-0C44-B170-5E955114089E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A2F776-9FCC-CD7E-3335-88ED63CF8C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D7C687-20F7-81F7-6065-E8751D6D26AF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996071" y="2411757"/>
            <a:ext cx="2153478" cy="170967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374833" y="2411757"/>
            <a:ext cx="2153478" cy="170967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40348" y="2411757"/>
            <a:ext cx="2153478" cy="170967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89983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47326" y="3431817"/>
            <a:ext cx="2718399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65725" y="3431817"/>
            <a:ext cx="2843168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43781" y="3431817"/>
            <a:ext cx="2683511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862180" y="3431817"/>
            <a:ext cx="2780876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512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47326" y="3431817"/>
            <a:ext cx="2718399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862180" y="3431817"/>
            <a:ext cx="2780876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7768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BE41D51F-D923-D098-82A0-0FCC97FDF9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D7F89F78-03AC-2E40-A997-C55C9C2C494F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9BD19-C276-9D2D-0945-F86927B1A4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C7C452-076F-A5B7-D930-69FA461265EE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5173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A1277BA-18BA-D624-CEE6-227B700B9E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613B0F54-4D9B-414A-B95C-C602750C106D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A3B96-E3AA-D580-262F-BF58048459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7561BA-AC64-1EB0-EF3E-16E87DAEF209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0455" y="471325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35499" y="2093705"/>
            <a:ext cx="2537788" cy="13253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485325" y="2093705"/>
            <a:ext cx="2537788" cy="13253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235151" y="2093705"/>
            <a:ext cx="2537788" cy="13253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984977" y="2093705"/>
            <a:ext cx="2537788" cy="13253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63703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A8EC9E6-6133-B69A-125E-DE64CC0F40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3F06AF49-7AEA-0541-94D1-347196BBC451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192CC8-BE4A-66A8-7D3D-63824B29BD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7228EF-BF69-8F7A-1977-D62EFCFDD5C7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037024" cy="348532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0"/>
            <a:ext cx="2991886" cy="348532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0"/>
            <a:ext cx="3100594" cy="348532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0"/>
            <a:ext cx="3028122" cy="348532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40690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1AE30AC4-D50B-1F91-EBB0-1429CC959B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ECFC2325-A637-D04D-82DB-654D5D2DF84D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9A8C1-5B7A-19D4-38FC-FA80D5A3B2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1B682F-3FEA-E3E5-AAE8-E3259C892E50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57252" y="0"/>
            <a:ext cx="3034748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0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410C7FD4-CF2F-8BF2-E579-E8E88B5D93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ED1A99D6-A0A8-B64E-B365-E4D22F84F560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F4683-355B-EA93-24EF-2EF4C3279D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3F3E72-9F08-98AE-6A93-FF709F5EB480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476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circle imag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E646987E-377A-CB43-7528-DC63A276C6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E9634E55-C350-734D-8307-A68411AAF75A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114A2F-BFCB-506B-D24F-3D86AD8EE1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972A3D-B9A9-39B3-4956-BFD94387211C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175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3B3BF00-E439-E9B8-DC72-6BD398F7DA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030F1236-9DD9-D646-B065-4A7A56B932C6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FCD412-B3A0-1089-F213-79F91A2330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171D7C-BCA0-2730-E9C4-692A3E2FD910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930887" y="1880517"/>
            <a:ext cx="5261113" cy="2994992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66369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9F3446F-48A2-6EED-035F-A38C7ABBAB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47463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8369F8C8-D0B2-D840-BA52-0DE9CC328CC3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794D7E-61CB-8BB0-2773-B39F5EEAE9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28325" y="6392863"/>
            <a:ext cx="752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622270-1030-BC71-EE09-0942D0C1554F}"/>
              </a:ext>
            </a:extLst>
          </p:cNvPr>
          <p:cNvCxnSpPr/>
          <p:nvPr userDrawn="1"/>
        </p:nvCxnSpPr>
        <p:spPr>
          <a:xfrm>
            <a:off x="11352213" y="6546850"/>
            <a:ext cx="11588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557669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138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0E812BAE-B24B-6593-2287-9A27A67CBD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12550" y="6380163"/>
            <a:ext cx="649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5286AFDD-29E4-154E-BD31-04DD89240228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50B9FA-6185-2C71-B3D0-2DE93696BA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3413" y="6392863"/>
            <a:ext cx="75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C555A3-FAE8-D610-F4B4-DFCCC9C875AB}"/>
              </a:ext>
            </a:extLst>
          </p:cNvPr>
          <p:cNvCxnSpPr/>
          <p:nvPr userDrawn="1"/>
        </p:nvCxnSpPr>
        <p:spPr>
          <a:xfrm>
            <a:off x="11418888" y="6546850"/>
            <a:ext cx="11588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81670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7267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3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BBE029E1-8D5B-7ADC-BC92-0916FB7678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12550" y="6380163"/>
            <a:ext cx="649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EB36845D-E4A5-EA42-B5CE-7F42EC9252E4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84B3A2-79E6-1EA6-5597-1C82086010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3413" y="6392863"/>
            <a:ext cx="75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E116E1-2A2C-1F20-B4AB-1046E249167B}"/>
              </a:ext>
            </a:extLst>
          </p:cNvPr>
          <p:cNvCxnSpPr/>
          <p:nvPr userDrawn="1"/>
        </p:nvCxnSpPr>
        <p:spPr>
          <a:xfrm>
            <a:off x="11418888" y="6546850"/>
            <a:ext cx="11588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81670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81671" y="0"/>
            <a:ext cx="4081670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10330" y="0"/>
            <a:ext cx="4081670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85158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lef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27B62385-3341-C982-69F9-EF96C55ED0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72863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7E0CFFB6-2121-434E-AF9C-21FA935F8C1C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4CCA9B-98E8-4CE4-B435-B0EBA2C07E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53725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D683B1-1F97-61AB-1B5F-A4175086E200}"/>
              </a:ext>
            </a:extLst>
          </p:cNvPr>
          <p:cNvCxnSpPr/>
          <p:nvPr userDrawn="1"/>
        </p:nvCxnSpPr>
        <p:spPr>
          <a:xfrm>
            <a:off x="11379200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71861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40389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TW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299791" cy="685799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051234" y="1"/>
            <a:ext cx="3140765" cy="685799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361958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081670" cy="6241774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53948" y="3352800"/>
            <a:ext cx="7938051" cy="2888974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253950" y="1"/>
            <a:ext cx="4015408" cy="316193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41637" y="13253"/>
            <a:ext cx="3750362" cy="3148681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714241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0F64792-CEA3-A167-E122-B5C52DFDB1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9975" y="6380163"/>
            <a:ext cx="649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fld id="{80215D41-C03A-614F-AC39-DDDFC21966B3}" type="slidenum">
              <a:rPr lang="id-ID" altLang="en-US" sz="1400"/>
              <a:pPr algn="ctr" eaLnBrk="1" hangingPunct="1"/>
              <a:t>‹#›</a:t>
            </a:fld>
            <a:endParaRPr lang="id-ID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502B4-040F-9E75-2791-D93FBBA5A3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6873BB-401F-7A55-9760-34B5C331F86F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415130" y="0"/>
            <a:ext cx="3776870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1074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14F25FCF-3419-9AD7-2717-02F31CF868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4D6FF749-79D7-0742-8EBE-069C6E99A932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5A5ED-3D9D-E560-6137-90621F2224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B76D13-5715-9D02-DC2E-6DF325E84ACA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57252" y="0"/>
            <a:ext cx="3034748" cy="3485322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57252" y="3498574"/>
            <a:ext cx="3034748" cy="3359426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9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8BB55821-DEB0-1E1F-D8BE-F592BDEDB0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D2E5BA46-7158-4348-A9EB-6C63A85D349E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904427-F0DF-B8C5-2D6D-FFB7888A7F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BAE247-F334-E1C1-0CB6-5E244D714C8E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55096" y="0"/>
            <a:ext cx="7036904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83073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15A3425-9E06-C10A-1FAE-729A7161C0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1B8CD12A-938F-9E48-AB40-4C53A911D1E6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A2E5DF-F68E-A634-E72D-B525C22A10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085608-C0AA-A0A8-84B3-37915ACD0D0D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955235" y="0"/>
            <a:ext cx="9236765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5763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7993090-592F-EE6A-CE92-BC23D21968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AC19B935-2E42-8D46-A008-98BB023FE2B6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F286F6-DFE1-868E-F699-3D2A44934F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B6EEFE-84BB-32F5-37D6-309969AE0F34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67198" y="0"/>
            <a:ext cx="7924802" cy="477078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267198" y="4915882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88154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309110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30066" y="4928795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01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7078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207564" y="4915882"/>
            <a:ext cx="1914938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88154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309110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30066" y="4928795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034210" y="4915880"/>
            <a:ext cx="2007702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0" y="4915879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1010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de placehol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7078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88154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30066" y="4928795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034210" y="4915880"/>
            <a:ext cx="2007702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8066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335617" y="1974574"/>
            <a:ext cx="3856383" cy="4883426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974574"/>
            <a:ext cx="3935896" cy="4883426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108174" y="1974574"/>
            <a:ext cx="4055165" cy="4883426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739971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0346C116-F8B9-E65E-A3B4-3E23AAFCA7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A4E686B7-0517-A44E-92EC-B0D5DF02C54F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FA517-486C-5F21-B186-1B3463C970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17F4DE-D44F-C01A-9AFD-ADC7DB662507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415130" y="0"/>
            <a:ext cx="3776870" cy="3392557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415130" y="3392557"/>
            <a:ext cx="3776870" cy="346544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38260" y="0"/>
            <a:ext cx="3776870" cy="3392557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38260" y="3392557"/>
            <a:ext cx="3776870" cy="346544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29395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11DB2238-19A4-98FE-45DF-04FED35F20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60163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917EE6C9-4CCF-EA4A-BF67-3E90B83C84B6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F1E86-9AE7-C821-6FEA-67341D6C77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41025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837981-37D0-2446-3B9E-E0137ED888FE}"/>
              </a:ext>
            </a:extLst>
          </p:cNvPr>
          <p:cNvCxnSpPr/>
          <p:nvPr userDrawn="1"/>
        </p:nvCxnSpPr>
        <p:spPr>
          <a:xfrm>
            <a:off x="11364913" y="6546850"/>
            <a:ext cx="11588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663688" y="0"/>
            <a:ext cx="2451652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15298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8288" y="0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9999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 c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85D161B9-B852-928E-C549-6E4B0F2823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99850" y="6380163"/>
            <a:ext cx="649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A5D63232-3B57-C44B-A38B-2E26F8624A2D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255F4-CCA7-FF2D-EC43-755D27AF53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80713" y="6392863"/>
            <a:ext cx="75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FEAC54-A29A-4479-AEC0-2302641ACB53}"/>
              </a:ext>
            </a:extLst>
          </p:cNvPr>
          <p:cNvCxnSpPr/>
          <p:nvPr userDrawn="1"/>
        </p:nvCxnSpPr>
        <p:spPr>
          <a:xfrm>
            <a:off x="11404600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27179" y="0"/>
            <a:ext cx="3770915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909389" y="688438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930345" y="688437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951301" y="688437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972257" y="701351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6994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5A11D57-34B7-9F04-8797-5D694A8AB5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BA346D99-F826-3349-874D-0A1A9CDF1D66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C125F-B966-FFB8-7FCB-74E4F9EFD7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55FFB-E244-B7A9-2C1F-EB5F066B266F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332382"/>
            <a:ext cx="12192000" cy="363573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96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E3E3A448-189D-2CD5-A2DD-43165C5DC9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72863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86A9B60B-7057-4745-A3F2-F9B0B79A86F5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DA00C-0ACC-A90A-63C3-1C1BFCF4AF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53725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FB61F3-6AB3-B8C1-D4B9-D9D2A1F0E7CF}"/>
              </a:ext>
            </a:extLst>
          </p:cNvPr>
          <p:cNvCxnSpPr/>
          <p:nvPr userDrawn="1"/>
        </p:nvCxnSpPr>
        <p:spPr>
          <a:xfrm>
            <a:off x="11379200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663688" y="0"/>
            <a:ext cx="2451652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85915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placehol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4234068"/>
            <a:ext cx="12192000" cy="2623932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297634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creativ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33"/>
          </p:nvPr>
        </p:nvSpPr>
        <p:spPr>
          <a:xfrm flipH="1">
            <a:off x="-1048274" y="-430940"/>
            <a:ext cx="5713039" cy="4552366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rtlCol="0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3579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4343C00C-94E1-545D-8444-6FB53C8300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4964FF9B-A00B-CA4F-AD29-C57E49B2338D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B0539-8F2C-EB90-9324-0E4C085941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68F692-1E49-9995-3114-6EECB987EFFB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623932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16126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8D2E8C5-5058-AD66-9F2F-4221F5DEE8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A171F1AA-B292-9D40-AC64-AE0CA083E8AD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0BA0C-0450-30EE-502D-16E77C562B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10A3B4-6A56-922B-5471-F5202C8A3068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5287617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38818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E537E735-7CD5-3201-464C-91E36E5D4C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7EB8FCD5-633B-AD4A-B94F-F655FF757D6F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91814-834A-1EEF-D49E-D77E3857B9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33E3AE-732F-BC30-B370-2D1C11BC8F2C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941442"/>
            <a:ext cx="12192000" cy="2623932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24157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280ECCA-39B9-BE15-C157-F4FE66FF5B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D016D558-FA70-004A-B74F-2BDAA391B136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0548A-976D-494A-E7B7-1072BAA318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3C27D4-FBB5-FF23-089B-6F62589289A6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55375" y="1258957"/>
            <a:ext cx="10831414" cy="3306417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414178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D22638B-A442-9DB9-4ED6-26977A8075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F2B5669D-D99B-224C-9E6A-C31F793CB3F4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04F1D3-DD74-8C5D-23A1-3183D67B6B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4CEDA2-EF62-998C-56F9-0657E777876C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756453"/>
            <a:ext cx="3037024" cy="184191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756453"/>
            <a:ext cx="2991886" cy="184191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756453"/>
            <a:ext cx="3100594" cy="184191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756453"/>
            <a:ext cx="3028122" cy="184191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0309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BBBFB108-9215-C21D-E27E-897432361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214F7D57-369C-4544-9254-FB037464075F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282E2-A5E4-E8D3-344F-483CDDC214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3CF67F-BAFF-DF83-779A-B9F2A2F0CA12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63878" y="5247860"/>
            <a:ext cx="3037024" cy="16101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143999" y="3552716"/>
            <a:ext cx="3048001" cy="16951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53938" y="1842052"/>
            <a:ext cx="3028122" cy="1697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0"/>
            <a:ext cx="3028122" cy="1828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39469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12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4D8A5EC1-3478-94EB-1CFB-0759F5E057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AD20DDEA-A6B3-DC44-BBD7-1BAAB571C8F1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C512E-E4DB-E936-5D5D-8BC20E79FB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B3E7AB-A076-6C2F-F3AF-D553CE408E2C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63878" y="5247860"/>
            <a:ext cx="3055866" cy="16101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143999" y="3552716"/>
            <a:ext cx="3056903" cy="16951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53938" y="1842052"/>
            <a:ext cx="3046964" cy="1697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0"/>
            <a:ext cx="3028122" cy="1828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098073" y="5261112"/>
            <a:ext cx="3065804" cy="16101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104700" y="3565968"/>
            <a:ext cx="3034747" cy="16951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088132" y="1855304"/>
            <a:ext cx="3075745" cy="17106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098073" y="0"/>
            <a:ext cx="3065804" cy="18420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061049" y="5261112"/>
            <a:ext cx="3037024" cy="16101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051108" y="3565968"/>
            <a:ext cx="3051316" cy="16951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051109" y="1855304"/>
            <a:ext cx="3028122" cy="1697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061049" y="13252"/>
            <a:ext cx="3028122" cy="1828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5494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671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183DCA4-90DA-984A-200C-5F3A210684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0E4713C0-17B1-384F-B79F-54EE882BC714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C7C22-790A-9406-07E5-7975796DC0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D967D3-125F-1B66-D853-3C3AF6533EE0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87896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05288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22680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4A475EF-909C-411F-B338-2131A225DF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219BAEEB-5153-D247-9212-163758700C09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2D5528-B611-0935-F01C-EA04FD8F6D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E7628C-7353-B4C2-8419-4B3047EC7E2F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6" y="2014123"/>
            <a:ext cx="1855305" cy="170953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5" y="4088088"/>
            <a:ext cx="1855305" cy="170953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846371" y="2014123"/>
            <a:ext cx="1855305" cy="170953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846370" y="4088088"/>
            <a:ext cx="1855305" cy="170953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9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4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217C6E4E-2A9E-2A8D-25E9-5CFB3528F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D49EFEBA-5D49-1845-BC7B-6D4DCE48F6D0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9B069-1AE6-9EB8-EBB8-D4B1498954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29EAD0-F6CA-80DB-1C77-D6DCBC3242A1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48547" y="2014123"/>
            <a:ext cx="1855305" cy="170953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48546" y="4088088"/>
            <a:ext cx="1855305" cy="170953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55027" y="2014123"/>
            <a:ext cx="1855305" cy="170953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55026" y="4088088"/>
            <a:ext cx="1855305" cy="170953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408825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EF2B25C4-66D7-C8D8-D706-649C5C42AB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8679763C-D7FA-084A-957E-44A838522C37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DBE71C-11EC-9520-E037-CBA57A1C42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6B0464-2D2E-0363-E3AF-C5D80A0868C1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442872" y="2504663"/>
            <a:ext cx="2520000" cy="25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732617" y="2504663"/>
            <a:ext cx="2520000" cy="25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022362" y="2504663"/>
            <a:ext cx="2520000" cy="25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6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A41DA34-0B34-8DE2-CD74-FE89367C5B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12550" y="6380163"/>
            <a:ext cx="649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2BBAA6F2-4807-D44F-8563-3B335DD3575C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D37B03-4219-DBC5-BC42-62F40B09D7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3413" y="6392863"/>
            <a:ext cx="75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F4FCC1-0FB6-F0E5-3E4B-C3CB6C98E89F}"/>
              </a:ext>
            </a:extLst>
          </p:cNvPr>
          <p:cNvCxnSpPr/>
          <p:nvPr userDrawn="1"/>
        </p:nvCxnSpPr>
        <p:spPr>
          <a:xfrm>
            <a:off x="11418888" y="6546850"/>
            <a:ext cx="11588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176462"/>
            <a:ext cx="4267200" cy="4189917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06348" y="2176463"/>
            <a:ext cx="2511287" cy="163001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43531" y="2176463"/>
            <a:ext cx="2511287" cy="163001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680713" y="2176462"/>
            <a:ext cx="2511287" cy="163001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5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0C969267-D536-3855-EDC9-C243E7588C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4AF8CEB3-26B2-9E4F-B7C8-04965A41BB87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6474F5-F1EF-F26D-6826-59ABC7D6FA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6653DD-484C-8542-A4B2-3C7BF2F711B8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9520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0" y="2859710"/>
            <a:ext cx="12191999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45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14091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B6E3B9B-5036-F09F-C355-BB5D77E588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AADF4658-81BC-B742-B713-0C5678180F1C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ED143-5710-F4C6-9404-E5C8DC5FAA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32AE35-5D60-0D77-09CE-E7C103E24197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5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815549"/>
            <a:ext cx="12192000" cy="5042452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86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1B51F5DC-8F0B-E359-03E0-B58B54EB71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038" y="6380163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fld id="{FCBFDD3A-9A77-D744-BBB8-2B1561A26B26}" type="slidenum">
              <a:rPr lang="id-ID" altLang="en-US" sz="1400"/>
              <a:pPr eaLnBrk="1" hangingPunct="1"/>
              <a:t>‹#›</a:t>
            </a:fld>
            <a:endParaRPr lang="id-ID" alt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C3CFD1-AE5F-0C96-807C-AA2F8DA91D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900" y="63928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id-ID" altLang="en-US" sz="1400" b="1"/>
              <a:t>SLIDE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6411F7-3B01-12BD-9E03-6C8A0E6FDE1F}"/>
              </a:ext>
            </a:extLst>
          </p:cNvPr>
          <p:cNvCxnSpPr/>
          <p:nvPr userDrawn="1"/>
        </p:nvCxnSpPr>
        <p:spPr>
          <a:xfrm>
            <a:off x="1095375" y="6546850"/>
            <a:ext cx="11588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27381"/>
            <a:ext cx="12192000" cy="6857999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92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C8E1B99-2C22-308D-7EEC-C911E52DAF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55EB1FE-684F-5BB7-2B11-CCC6CDF876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id-ID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BAD7D-CDFF-0C69-FB44-043CB314B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48DA80-6618-AB46-B844-64DCEA02FC87}" type="datetimeFigureOut">
              <a:rPr lang="id-ID"/>
              <a:pPr>
                <a:defRPr/>
              </a:pPr>
              <a:t>08/09/22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DB931-F71A-B0B6-0394-4336EF094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F44B6-E29C-464B-6690-F7AB0623E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A43E3B9F-5CB9-9B45-BC08-9ECC12096857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  <p:sldLayoutId id="2147483828" r:id="rId28"/>
    <p:sldLayoutId id="2147483829" r:id="rId29"/>
    <p:sldLayoutId id="2147483830" r:id="rId30"/>
    <p:sldLayoutId id="2147483831" r:id="rId31"/>
    <p:sldLayoutId id="2147483832" r:id="rId32"/>
    <p:sldLayoutId id="2147483833" r:id="rId33"/>
    <p:sldLayoutId id="2147483834" r:id="rId34"/>
    <p:sldLayoutId id="2147483835" r:id="rId35"/>
    <p:sldLayoutId id="2147483836" r:id="rId36"/>
    <p:sldLayoutId id="2147483837" r:id="rId37"/>
    <p:sldLayoutId id="2147483838" r:id="rId38"/>
    <p:sldLayoutId id="2147483839" r:id="rId39"/>
    <p:sldLayoutId id="2147483840" r:id="rId40"/>
    <p:sldLayoutId id="2147483841" r:id="rId41"/>
    <p:sldLayoutId id="2147483842" r:id="rId42"/>
    <p:sldLayoutId id="2147483843" r:id="rId43"/>
    <p:sldLayoutId id="2147483844" r:id="rId44"/>
    <p:sldLayoutId id="2147483845" r:id="rId45"/>
    <p:sldLayoutId id="2147483846" r:id="rId46"/>
    <p:sldLayoutId id="2147483847" r:id="rId47"/>
    <p:sldLayoutId id="2147483848" r:id="rId48"/>
    <p:sldLayoutId id="2147483849" r:id="rId49"/>
    <p:sldLayoutId id="2147483850" r:id="rId50"/>
    <p:sldLayoutId id="2147483851" r:id="rId51"/>
    <p:sldLayoutId id="2147483852" r:id="rId52"/>
    <p:sldLayoutId id="2147483853" r:id="rId53"/>
    <p:sldLayoutId id="2147483854" r:id="rId54"/>
    <p:sldLayoutId id="2147483855" r:id="rId5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0" b="9702"/>
          <a:stretch/>
        </p:blipFill>
        <p:spPr>
          <a:xfrm>
            <a:off x="11875" y="-13648"/>
            <a:ext cx="12191999" cy="6892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FFEF63-BA53-BB2D-4B10-300E7EEB623B}"/>
              </a:ext>
            </a:extLst>
          </p:cNvPr>
          <p:cNvSpPr/>
          <p:nvPr/>
        </p:nvSpPr>
        <p:spPr>
          <a:xfrm>
            <a:off x="1014911" y="1685926"/>
            <a:ext cx="9222750" cy="2995612"/>
          </a:xfrm>
          <a:prstGeom prst="rect">
            <a:avLst/>
          </a:prstGeom>
          <a:ln w="5715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A97E0AC2-82CA-63EC-6054-4FD84A9CD199}"/>
              </a:ext>
            </a:extLst>
          </p:cNvPr>
          <p:cNvGrpSpPr/>
          <p:nvPr/>
        </p:nvGrpSpPr>
        <p:grpSpPr>
          <a:xfrm>
            <a:off x="1377739" y="1685926"/>
            <a:ext cx="12001617" cy="4673616"/>
            <a:chOff x="-3481379" y="-514186"/>
            <a:chExt cx="17748656" cy="7036570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B652A98-2D2C-017C-384A-3669312BC5E9}"/>
                </a:ext>
              </a:extLst>
            </p:cNvPr>
            <p:cNvSpPr txBox="1"/>
            <p:nvPr/>
          </p:nvSpPr>
          <p:spPr>
            <a:xfrm>
              <a:off x="-3481379" y="-514186"/>
              <a:ext cx="14267277" cy="4460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80"/>
                </a:lnSpc>
              </a:pPr>
              <a:r>
                <a:rPr lang="en-US" sz="4800" b="1" spc="320" dirty="0">
                  <a:solidFill>
                    <a:srgbClr val="FFFFFF"/>
                  </a:solidFill>
                  <a:latin typeface="+mj-lt"/>
                </a:rPr>
                <a:t>RAINING CVES ON WORDPRESS PLUGINS </a:t>
              </a:r>
            </a:p>
            <a:p>
              <a:pPr algn="l">
                <a:lnSpc>
                  <a:spcPts val="7680"/>
                </a:lnSpc>
              </a:pPr>
              <a:r>
                <a:rPr lang="en-US" sz="4800" b="1" spc="320" dirty="0">
                  <a:solidFill>
                    <a:srgbClr val="FFFFFF"/>
                  </a:solidFill>
                  <a:latin typeface="+mj-lt"/>
                </a:rPr>
                <a:t>WITH SEMGREP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A090EA4-9F2D-EC16-CE8D-3E977EA858D4}"/>
                </a:ext>
              </a:extLst>
            </p:cNvPr>
            <p:cNvSpPr txBox="1"/>
            <p:nvPr/>
          </p:nvSpPr>
          <p:spPr>
            <a:xfrm>
              <a:off x="0" y="5880611"/>
              <a:ext cx="14267277" cy="64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/>
            </a:p>
          </p:txBody>
        </p:sp>
      </p:grpSp>
      <p:sp>
        <p:nvSpPr>
          <p:cNvPr id="7" name="AutoShape 6">
            <a:extLst>
              <a:ext uri="{FF2B5EF4-FFF2-40B4-BE49-F238E27FC236}">
                <a16:creationId xmlns:a16="http://schemas.microsoft.com/office/drawing/2014/main" id="{41F004EB-B9D5-A6FD-D450-1F9EC46B4A84}"/>
              </a:ext>
            </a:extLst>
          </p:cNvPr>
          <p:cNvSpPr/>
          <p:nvPr/>
        </p:nvSpPr>
        <p:spPr>
          <a:xfrm>
            <a:off x="1014911" y="1671135"/>
            <a:ext cx="181414" cy="2995612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9" name="TextBox 159">
            <a:extLst>
              <a:ext uri="{FF2B5EF4-FFF2-40B4-BE49-F238E27FC236}">
                <a16:creationId xmlns:a16="http://schemas.microsoft.com/office/drawing/2014/main" id="{838C31F0-0015-59DF-8849-26E56314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911" y="5014243"/>
            <a:ext cx="3911385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r>
              <a:rPr lang="id-ID" altLang="en-US" sz="2000" b="1" dirty="0"/>
              <a:t>Sheeraz Ali | Shreya Pohekar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3915" y="1724623"/>
            <a:ext cx="3571297" cy="30514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54217" y="2664588"/>
            <a:ext cx="3149930" cy="3404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85760" y="1724623"/>
            <a:ext cx="3474720" cy="320743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itle 15">
            <a:extLst>
              <a:ext uri="{FF2B5EF4-FFF2-40B4-BE49-F238E27FC236}">
                <a16:creationId xmlns:a16="http://schemas.microsoft.com/office/drawing/2014/main" id="{60A31735-FA43-A36E-2F5C-F115A852A34E}"/>
              </a:ext>
            </a:extLst>
          </p:cNvPr>
          <p:cNvSpPr txBox="1">
            <a:spLocks/>
          </p:cNvSpPr>
          <p:nvPr/>
        </p:nvSpPr>
        <p:spPr>
          <a:xfrm>
            <a:off x="2417672" y="375534"/>
            <a:ext cx="7727814" cy="96448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/>
              <a:t>Refining the </a:t>
            </a:r>
            <a:r>
              <a:rPr lang="en-US" altLang="en-US" sz="3600" b="1" dirty="0">
                <a:solidFill>
                  <a:srgbClr val="F0021B"/>
                </a:solidFill>
              </a:rPr>
              <a:t>Rules</a:t>
            </a:r>
            <a:r>
              <a:rPr lang="en-US" altLang="en-US" sz="3600" b="1" dirty="0"/>
              <a:t> and </a:t>
            </a:r>
            <a:r>
              <a:rPr lang="en-US" altLang="en-US" sz="3600" b="1" dirty="0">
                <a:solidFill>
                  <a:srgbClr val="F0021B"/>
                </a:solidFill>
              </a:rPr>
              <a:t>Writing </a:t>
            </a:r>
            <a:r>
              <a:rPr lang="en-US" altLang="en-US" sz="3600" b="1" dirty="0"/>
              <a:t>the more complex ones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066" y="5160695"/>
            <a:ext cx="4045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FFFF"/>
                </a:solidFill>
                <a:latin typeface="Open Sans"/>
              </a:rPr>
              <a:t>Wrote rules from the patterns   identified via plugin </a:t>
            </a:r>
            <a:r>
              <a:rPr lang="en-US" dirty="0" err="1">
                <a:solidFill>
                  <a:srgbClr val="FFFFFF"/>
                </a:solidFill>
                <a:latin typeface="Open Sans"/>
              </a:rPr>
              <a:t>pentest</a:t>
            </a:r>
            <a:r>
              <a:rPr lang="en-US" dirty="0">
                <a:solidFill>
                  <a:srgbClr val="FFFFFF"/>
                </a:solidFill>
                <a:latin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63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>
            <a:extLst>
              <a:ext uri="{FF2B5EF4-FFF2-40B4-BE49-F238E27FC236}">
                <a16:creationId xmlns:a16="http://schemas.microsoft.com/office/drawing/2014/main" id="{60A31735-FA43-A36E-2F5C-F115A852A34E}"/>
              </a:ext>
            </a:extLst>
          </p:cNvPr>
          <p:cNvSpPr txBox="1">
            <a:spLocks/>
          </p:cNvSpPr>
          <p:nvPr/>
        </p:nvSpPr>
        <p:spPr>
          <a:xfrm>
            <a:off x="2417672" y="654209"/>
            <a:ext cx="7727814" cy="5619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/>
              <a:t>Exploring The </a:t>
            </a:r>
            <a:r>
              <a:rPr lang="en-US" altLang="en-US" sz="3600" b="1" dirty="0">
                <a:solidFill>
                  <a:srgbClr val="F0021B"/>
                </a:solidFill>
              </a:rPr>
              <a:t>Automation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88274" y="2141696"/>
            <a:ext cx="6924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/>
              <a:t>Escalation of the vulnerability with various different user roles and privileges.</a:t>
            </a:r>
          </a:p>
          <a:p>
            <a:endParaRPr lang="en-IN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/>
              <a:t>WordPress vulnerabilities grow on trees.</a:t>
            </a:r>
          </a:p>
          <a:p>
            <a:endParaRPr lang="en-IN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/>
              <a:t>Report Generator</a:t>
            </a:r>
          </a:p>
        </p:txBody>
      </p:sp>
      <p:grpSp>
        <p:nvGrpSpPr>
          <p:cNvPr id="9" name="Group 83">
            <a:extLst>
              <a:ext uri="{FF2B5EF4-FFF2-40B4-BE49-F238E27FC236}">
                <a16:creationId xmlns:a16="http://schemas.microsoft.com/office/drawing/2014/main" id="{8889454C-F05D-772D-0FA9-03EFF1B6A42A}"/>
              </a:ext>
            </a:extLst>
          </p:cNvPr>
          <p:cNvGrpSpPr/>
          <p:nvPr/>
        </p:nvGrpSpPr>
        <p:grpSpPr bwMode="auto">
          <a:xfrm>
            <a:off x="8020595" y="2141696"/>
            <a:ext cx="3115371" cy="2824605"/>
            <a:chOff x="3209660" y="1219112"/>
            <a:chExt cx="1957123" cy="1900943"/>
          </a:xfrm>
          <a:solidFill>
            <a:srgbClr val="EA0038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7AA55EC-3BA6-9E4B-5284-E891CAEB64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428" y="1751101"/>
              <a:ext cx="440267" cy="465490"/>
            </a:xfrm>
            <a:custGeom>
              <a:avLst/>
              <a:gdLst/>
              <a:ahLst/>
              <a:cxnLst>
                <a:cxn ang="0">
                  <a:pos x="277" y="97"/>
                </a:cxn>
                <a:cxn ang="0">
                  <a:pos x="264" y="70"/>
                </a:cxn>
                <a:cxn ang="0">
                  <a:pos x="253" y="70"/>
                </a:cxn>
                <a:cxn ang="0">
                  <a:pos x="214" y="86"/>
                </a:cxn>
                <a:cxn ang="0">
                  <a:pos x="168" y="55"/>
                </a:cxn>
                <a:cxn ang="0">
                  <a:pos x="168" y="13"/>
                </a:cxn>
                <a:cxn ang="0">
                  <a:pos x="164" y="2"/>
                </a:cxn>
                <a:cxn ang="0">
                  <a:pos x="135" y="0"/>
                </a:cxn>
                <a:cxn ang="0">
                  <a:pos x="129" y="10"/>
                </a:cxn>
                <a:cxn ang="0">
                  <a:pos x="124" y="52"/>
                </a:cxn>
                <a:cxn ang="0">
                  <a:pos x="74" y="76"/>
                </a:cxn>
                <a:cxn ang="0">
                  <a:pos x="37" y="55"/>
                </a:cxn>
                <a:cxn ang="0">
                  <a:pos x="26" y="53"/>
                </a:cxn>
                <a:cxn ang="0">
                  <a:pos x="10" y="78"/>
                </a:cxn>
                <a:cxn ang="0">
                  <a:pos x="16" y="87"/>
                </a:cxn>
                <a:cxn ang="0">
                  <a:pos x="49" y="113"/>
                </a:cxn>
                <a:cxn ang="0">
                  <a:pos x="43" y="140"/>
                </a:cxn>
                <a:cxn ang="0">
                  <a:pos x="45" y="168"/>
                </a:cxn>
                <a:cxn ang="0">
                  <a:pos x="8" y="189"/>
                </a:cxn>
                <a:cxn ang="0">
                  <a:pos x="1" y="198"/>
                </a:cxn>
                <a:cxn ang="0">
                  <a:pos x="14" y="225"/>
                </a:cxn>
                <a:cxn ang="0">
                  <a:pos x="25" y="224"/>
                </a:cxn>
                <a:cxn ang="0">
                  <a:pos x="64" y="208"/>
                </a:cxn>
                <a:cxn ang="0">
                  <a:pos x="110" y="239"/>
                </a:cxn>
                <a:cxn ang="0">
                  <a:pos x="110" y="282"/>
                </a:cxn>
                <a:cxn ang="0">
                  <a:pos x="114" y="292"/>
                </a:cxn>
                <a:cxn ang="0">
                  <a:pos x="143" y="294"/>
                </a:cxn>
                <a:cxn ang="0">
                  <a:pos x="149" y="284"/>
                </a:cxn>
                <a:cxn ang="0">
                  <a:pos x="154" y="243"/>
                </a:cxn>
                <a:cxn ang="0">
                  <a:pos x="205" y="218"/>
                </a:cxn>
                <a:cxn ang="0">
                  <a:pos x="241" y="240"/>
                </a:cxn>
                <a:cxn ang="0">
                  <a:pos x="252" y="242"/>
                </a:cxn>
                <a:cxn ang="0">
                  <a:pos x="269" y="217"/>
                </a:cxn>
                <a:cxn ang="0">
                  <a:pos x="263" y="207"/>
                </a:cxn>
                <a:cxn ang="0">
                  <a:pos x="229" y="182"/>
                </a:cxn>
                <a:cxn ang="0">
                  <a:pos x="235" y="154"/>
                </a:cxn>
                <a:cxn ang="0">
                  <a:pos x="233" y="126"/>
                </a:cxn>
                <a:cxn ang="0">
                  <a:pos x="270" y="105"/>
                </a:cxn>
                <a:cxn ang="0">
                  <a:pos x="277" y="97"/>
                </a:cxn>
                <a:cxn ang="0">
                  <a:pos x="139" y="222"/>
                </a:cxn>
                <a:cxn ang="0">
                  <a:pos x="65" y="147"/>
                </a:cxn>
                <a:cxn ang="0">
                  <a:pos x="139" y="73"/>
                </a:cxn>
                <a:cxn ang="0">
                  <a:pos x="214" y="147"/>
                </a:cxn>
                <a:cxn ang="0">
                  <a:pos x="139" y="222"/>
                </a:cxn>
              </a:cxnLst>
              <a:rect l="0" t="0" r="r" b="b"/>
              <a:pathLst>
                <a:path w="278" h="295">
                  <a:moveTo>
                    <a:pt x="277" y="97"/>
                  </a:moveTo>
                  <a:cubicBezTo>
                    <a:pt x="264" y="70"/>
                    <a:pt x="264" y="70"/>
                    <a:pt x="264" y="70"/>
                  </a:cubicBezTo>
                  <a:cubicBezTo>
                    <a:pt x="263" y="68"/>
                    <a:pt x="258" y="68"/>
                    <a:pt x="253" y="70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02" y="72"/>
                    <a:pt x="186" y="61"/>
                    <a:pt x="168" y="55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8" y="8"/>
                    <a:pt x="167" y="3"/>
                    <a:pt x="164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3" y="0"/>
                    <a:pt x="130" y="5"/>
                    <a:pt x="129" y="10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05" y="55"/>
                    <a:pt x="87" y="64"/>
                    <a:pt x="74" y="7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3" y="52"/>
                    <a:pt x="28" y="51"/>
                    <a:pt x="26" y="53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8" y="79"/>
                    <a:pt x="11" y="84"/>
                    <a:pt x="16" y="87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6" y="121"/>
                    <a:pt x="44" y="131"/>
                    <a:pt x="43" y="140"/>
                  </a:cubicBezTo>
                  <a:cubicBezTo>
                    <a:pt x="42" y="150"/>
                    <a:pt x="43" y="159"/>
                    <a:pt x="45" y="168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3" y="192"/>
                    <a:pt x="0" y="196"/>
                    <a:pt x="1" y="198"/>
                  </a:cubicBezTo>
                  <a:cubicBezTo>
                    <a:pt x="14" y="225"/>
                    <a:pt x="14" y="225"/>
                    <a:pt x="14" y="225"/>
                  </a:cubicBezTo>
                  <a:cubicBezTo>
                    <a:pt x="15" y="227"/>
                    <a:pt x="20" y="226"/>
                    <a:pt x="25" y="224"/>
                  </a:cubicBezTo>
                  <a:cubicBezTo>
                    <a:pt x="64" y="208"/>
                    <a:pt x="64" y="208"/>
                    <a:pt x="64" y="208"/>
                  </a:cubicBezTo>
                  <a:cubicBezTo>
                    <a:pt x="76" y="223"/>
                    <a:pt x="92" y="234"/>
                    <a:pt x="110" y="239"/>
                  </a:cubicBezTo>
                  <a:cubicBezTo>
                    <a:pt x="110" y="282"/>
                    <a:pt x="110" y="282"/>
                    <a:pt x="110" y="282"/>
                  </a:cubicBezTo>
                  <a:cubicBezTo>
                    <a:pt x="110" y="287"/>
                    <a:pt x="112" y="292"/>
                    <a:pt x="114" y="292"/>
                  </a:cubicBezTo>
                  <a:cubicBezTo>
                    <a:pt x="143" y="294"/>
                    <a:pt x="143" y="294"/>
                    <a:pt x="143" y="294"/>
                  </a:cubicBezTo>
                  <a:cubicBezTo>
                    <a:pt x="146" y="295"/>
                    <a:pt x="148" y="290"/>
                    <a:pt x="149" y="284"/>
                  </a:cubicBezTo>
                  <a:cubicBezTo>
                    <a:pt x="154" y="243"/>
                    <a:pt x="154" y="243"/>
                    <a:pt x="154" y="243"/>
                  </a:cubicBezTo>
                  <a:cubicBezTo>
                    <a:pt x="173" y="240"/>
                    <a:pt x="191" y="231"/>
                    <a:pt x="205" y="218"/>
                  </a:cubicBezTo>
                  <a:cubicBezTo>
                    <a:pt x="241" y="240"/>
                    <a:pt x="241" y="240"/>
                    <a:pt x="241" y="240"/>
                  </a:cubicBezTo>
                  <a:cubicBezTo>
                    <a:pt x="246" y="243"/>
                    <a:pt x="251" y="243"/>
                    <a:pt x="252" y="242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67" y="211"/>
                    <a:pt x="263" y="207"/>
                  </a:cubicBezTo>
                  <a:cubicBezTo>
                    <a:pt x="229" y="182"/>
                    <a:pt x="229" y="182"/>
                    <a:pt x="229" y="182"/>
                  </a:cubicBezTo>
                  <a:cubicBezTo>
                    <a:pt x="233" y="173"/>
                    <a:pt x="235" y="164"/>
                    <a:pt x="235" y="154"/>
                  </a:cubicBezTo>
                  <a:cubicBezTo>
                    <a:pt x="236" y="145"/>
                    <a:pt x="235" y="135"/>
                    <a:pt x="233" y="126"/>
                  </a:cubicBezTo>
                  <a:cubicBezTo>
                    <a:pt x="270" y="105"/>
                    <a:pt x="270" y="105"/>
                    <a:pt x="270" y="105"/>
                  </a:cubicBezTo>
                  <a:cubicBezTo>
                    <a:pt x="275" y="103"/>
                    <a:pt x="278" y="99"/>
                    <a:pt x="277" y="97"/>
                  </a:cubicBezTo>
                  <a:close/>
                  <a:moveTo>
                    <a:pt x="139" y="222"/>
                  </a:moveTo>
                  <a:cubicBezTo>
                    <a:pt x="98" y="222"/>
                    <a:pt x="65" y="189"/>
                    <a:pt x="65" y="147"/>
                  </a:cubicBezTo>
                  <a:cubicBezTo>
                    <a:pt x="65" y="106"/>
                    <a:pt x="98" y="73"/>
                    <a:pt x="139" y="73"/>
                  </a:cubicBezTo>
                  <a:cubicBezTo>
                    <a:pt x="180" y="73"/>
                    <a:pt x="214" y="106"/>
                    <a:pt x="214" y="147"/>
                  </a:cubicBezTo>
                  <a:cubicBezTo>
                    <a:pt x="214" y="189"/>
                    <a:pt x="180" y="222"/>
                    <a:pt x="139" y="2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4324115-F1CA-96E2-B5CA-6D136EC5A0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9494" y="1872633"/>
              <a:ext cx="221280" cy="222426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70"/>
                </a:cxn>
                <a:cxn ang="0">
                  <a:pos x="70" y="141"/>
                </a:cxn>
                <a:cxn ang="0">
                  <a:pos x="140" y="70"/>
                </a:cxn>
                <a:cxn ang="0">
                  <a:pos x="70" y="0"/>
                </a:cxn>
                <a:cxn ang="0">
                  <a:pos x="94" y="31"/>
                </a:cxn>
                <a:cxn ang="0">
                  <a:pos x="109" y="31"/>
                </a:cxn>
                <a:cxn ang="0">
                  <a:pos x="109" y="46"/>
                </a:cxn>
                <a:cxn ang="0">
                  <a:pos x="94" y="46"/>
                </a:cxn>
                <a:cxn ang="0">
                  <a:pos x="94" y="31"/>
                </a:cxn>
                <a:cxn ang="0">
                  <a:pos x="70" y="15"/>
                </a:cxn>
                <a:cxn ang="0">
                  <a:pos x="80" y="26"/>
                </a:cxn>
                <a:cxn ang="0">
                  <a:pos x="70" y="36"/>
                </a:cxn>
                <a:cxn ang="0">
                  <a:pos x="60" y="26"/>
                </a:cxn>
                <a:cxn ang="0">
                  <a:pos x="70" y="15"/>
                </a:cxn>
                <a:cxn ang="0">
                  <a:pos x="31" y="31"/>
                </a:cxn>
                <a:cxn ang="0">
                  <a:pos x="46" y="31"/>
                </a:cxn>
                <a:cxn ang="0">
                  <a:pos x="46" y="46"/>
                </a:cxn>
                <a:cxn ang="0">
                  <a:pos x="31" y="46"/>
                </a:cxn>
                <a:cxn ang="0">
                  <a:pos x="31" y="31"/>
                </a:cxn>
                <a:cxn ang="0">
                  <a:pos x="15" y="70"/>
                </a:cxn>
                <a:cxn ang="0">
                  <a:pos x="25" y="60"/>
                </a:cxn>
                <a:cxn ang="0">
                  <a:pos x="36" y="70"/>
                </a:cxn>
                <a:cxn ang="0">
                  <a:pos x="25" y="81"/>
                </a:cxn>
                <a:cxn ang="0">
                  <a:pos x="15" y="70"/>
                </a:cxn>
                <a:cxn ang="0">
                  <a:pos x="46" y="109"/>
                </a:cxn>
                <a:cxn ang="0">
                  <a:pos x="31" y="109"/>
                </a:cxn>
                <a:cxn ang="0">
                  <a:pos x="31" y="95"/>
                </a:cxn>
                <a:cxn ang="0">
                  <a:pos x="46" y="95"/>
                </a:cxn>
                <a:cxn ang="0">
                  <a:pos x="46" y="109"/>
                </a:cxn>
                <a:cxn ang="0">
                  <a:pos x="70" y="125"/>
                </a:cxn>
                <a:cxn ang="0">
                  <a:pos x="60" y="115"/>
                </a:cxn>
                <a:cxn ang="0">
                  <a:pos x="70" y="105"/>
                </a:cxn>
                <a:cxn ang="0">
                  <a:pos x="80" y="115"/>
                </a:cxn>
                <a:cxn ang="0">
                  <a:pos x="70" y="125"/>
                </a:cxn>
                <a:cxn ang="0">
                  <a:pos x="70" y="97"/>
                </a:cxn>
                <a:cxn ang="0">
                  <a:pos x="44" y="70"/>
                </a:cxn>
                <a:cxn ang="0">
                  <a:pos x="70" y="44"/>
                </a:cxn>
                <a:cxn ang="0">
                  <a:pos x="96" y="70"/>
                </a:cxn>
                <a:cxn ang="0">
                  <a:pos x="70" y="97"/>
                </a:cxn>
                <a:cxn ang="0">
                  <a:pos x="109" y="109"/>
                </a:cxn>
                <a:cxn ang="0">
                  <a:pos x="94" y="109"/>
                </a:cxn>
                <a:cxn ang="0">
                  <a:pos x="94" y="95"/>
                </a:cxn>
                <a:cxn ang="0">
                  <a:pos x="109" y="95"/>
                </a:cxn>
                <a:cxn ang="0">
                  <a:pos x="109" y="109"/>
                </a:cxn>
                <a:cxn ang="0">
                  <a:pos x="115" y="81"/>
                </a:cxn>
                <a:cxn ang="0">
                  <a:pos x="104" y="70"/>
                </a:cxn>
                <a:cxn ang="0">
                  <a:pos x="115" y="60"/>
                </a:cxn>
                <a:cxn ang="0">
                  <a:pos x="125" y="70"/>
                </a:cxn>
                <a:cxn ang="0">
                  <a:pos x="115" y="81"/>
                </a:cxn>
              </a:cxnLst>
              <a:rect l="0" t="0" r="r" b="b"/>
              <a:pathLst>
                <a:path w="140" h="141">
                  <a:moveTo>
                    <a:pt x="70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1"/>
                    <a:pt x="70" y="141"/>
                  </a:cubicBezTo>
                  <a:cubicBezTo>
                    <a:pt x="109" y="141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94" y="31"/>
                  </a:moveTo>
                  <a:cubicBezTo>
                    <a:pt x="98" y="27"/>
                    <a:pt x="105" y="27"/>
                    <a:pt x="109" y="31"/>
                  </a:cubicBezTo>
                  <a:cubicBezTo>
                    <a:pt x="113" y="36"/>
                    <a:pt x="113" y="42"/>
                    <a:pt x="109" y="46"/>
                  </a:cubicBezTo>
                  <a:cubicBezTo>
                    <a:pt x="105" y="50"/>
                    <a:pt x="98" y="50"/>
                    <a:pt x="94" y="46"/>
                  </a:cubicBezTo>
                  <a:cubicBezTo>
                    <a:pt x="90" y="42"/>
                    <a:pt x="90" y="36"/>
                    <a:pt x="94" y="31"/>
                  </a:cubicBezTo>
                  <a:close/>
                  <a:moveTo>
                    <a:pt x="70" y="15"/>
                  </a:moveTo>
                  <a:cubicBezTo>
                    <a:pt x="76" y="15"/>
                    <a:pt x="80" y="20"/>
                    <a:pt x="80" y="26"/>
                  </a:cubicBezTo>
                  <a:cubicBezTo>
                    <a:pt x="80" y="31"/>
                    <a:pt x="76" y="36"/>
                    <a:pt x="70" y="36"/>
                  </a:cubicBezTo>
                  <a:cubicBezTo>
                    <a:pt x="64" y="36"/>
                    <a:pt x="60" y="31"/>
                    <a:pt x="60" y="26"/>
                  </a:cubicBezTo>
                  <a:cubicBezTo>
                    <a:pt x="60" y="20"/>
                    <a:pt x="64" y="15"/>
                    <a:pt x="70" y="15"/>
                  </a:cubicBezTo>
                  <a:close/>
                  <a:moveTo>
                    <a:pt x="31" y="31"/>
                  </a:moveTo>
                  <a:cubicBezTo>
                    <a:pt x="35" y="27"/>
                    <a:pt x="42" y="27"/>
                    <a:pt x="46" y="31"/>
                  </a:cubicBezTo>
                  <a:cubicBezTo>
                    <a:pt x="50" y="36"/>
                    <a:pt x="50" y="42"/>
                    <a:pt x="46" y="46"/>
                  </a:cubicBezTo>
                  <a:cubicBezTo>
                    <a:pt x="42" y="50"/>
                    <a:pt x="35" y="50"/>
                    <a:pt x="31" y="46"/>
                  </a:cubicBezTo>
                  <a:cubicBezTo>
                    <a:pt x="27" y="42"/>
                    <a:pt x="27" y="36"/>
                    <a:pt x="31" y="31"/>
                  </a:cubicBezTo>
                  <a:close/>
                  <a:moveTo>
                    <a:pt x="15" y="70"/>
                  </a:moveTo>
                  <a:cubicBezTo>
                    <a:pt x="15" y="65"/>
                    <a:pt x="20" y="60"/>
                    <a:pt x="25" y="60"/>
                  </a:cubicBezTo>
                  <a:cubicBezTo>
                    <a:pt x="31" y="60"/>
                    <a:pt x="36" y="65"/>
                    <a:pt x="36" y="70"/>
                  </a:cubicBezTo>
                  <a:cubicBezTo>
                    <a:pt x="36" y="76"/>
                    <a:pt x="31" y="81"/>
                    <a:pt x="25" y="81"/>
                  </a:cubicBezTo>
                  <a:cubicBezTo>
                    <a:pt x="20" y="81"/>
                    <a:pt x="15" y="76"/>
                    <a:pt x="15" y="70"/>
                  </a:cubicBezTo>
                  <a:close/>
                  <a:moveTo>
                    <a:pt x="46" y="109"/>
                  </a:moveTo>
                  <a:cubicBezTo>
                    <a:pt x="42" y="113"/>
                    <a:pt x="35" y="113"/>
                    <a:pt x="31" y="109"/>
                  </a:cubicBezTo>
                  <a:cubicBezTo>
                    <a:pt x="27" y="105"/>
                    <a:pt x="27" y="99"/>
                    <a:pt x="31" y="95"/>
                  </a:cubicBezTo>
                  <a:cubicBezTo>
                    <a:pt x="35" y="91"/>
                    <a:pt x="42" y="91"/>
                    <a:pt x="46" y="95"/>
                  </a:cubicBezTo>
                  <a:cubicBezTo>
                    <a:pt x="50" y="99"/>
                    <a:pt x="50" y="105"/>
                    <a:pt x="46" y="109"/>
                  </a:cubicBezTo>
                  <a:close/>
                  <a:moveTo>
                    <a:pt x="70" y="125"/>
                  </a:moveTo>
                  <a:cubicBezTo>
                    <a:pt x="64" y="125"/>
                    <a:pt x="60" y="121"/>
                    <a:pt x="60" y="115"/>
                  </a:cubicBezTo>
                  <a:cubicBezTo>
                    <a:pt x="60" y="109"/>
                    <a:pt x="64" y="105"/>
                    <a:pt x="70" y="105"/>
                  </a:cubicBezTo>
                  <a:cubicBezTo>
                    <a:pt x="76" y="105"/>
                    <a:pt x="80" y="109"/>
                    <a:pt x="80" y="115"/>
                  </a:cubicBezTo>
                  <a:cubicBezTo>
                    <a:pt x="80" y="121"/>
                    <a:pt x="76" y="125"/>
                    <a:pt x="70" y="125"/>
                  </a:cubicBezTo>
                  <a:close/>
                  <a:moveTo>
                    <a:pt x="70" y="97"/>
                  </a:moveTo>
                  <a:cubicBezTo>
                    <a:pt x="56" y="97"/>
                    <a:pt x="44" y="85"/>
                    <a:pt x="44" y="70"/>
                  </a:cubicBezTo>
                  <a:cubicBezTo>
                    <a:pt x="44" y="56"/>
                    <a:pt x="56" y="44"/>
                    <a:pt x="70" y="44"/>
                  </a:cubicBezTo>
                  <a:cubicBezTo>
                    <a:pt x="85" y="44"/>
                    <a:pt x="96" y="56"/>
                    <a:pt x="96" y="70"/>
                  </a:cubicBezTo>
                  <a:cubicBezTo>
                    <a:pt x="96" y="85"/>
                    <a:pt x="85" y="97"/>
                    <a:pt x="70" y="97"/>
                  </a:cubicBezTo>
                  <a:close/>
                  <a:moveTo>
                    <a:pt x="109" y="109"/>
                  </a:moveTo>
                  <a:cubicBezTo>
                    <a:pt x="105" y="113"/>
                    <a:pt x="98" y="113"/>
                    <a:pt x="94" y="109"/>
                  </a:cubicBezTo>
                  <a:cubicBezTo>
                    <a:pt x="90" y="105"/>
                    <a:pt x="90" y="99"/>
                    <a:pt x="94" y="95"/>
                  </a:cubicBezTo>
                  <a:cubicBezTo>
                    <a:pt x="98" y="91"/>
                    <a:pt x="105" y="91"/>
                    <a:pt x="109" y="95"/>
                  </a:cubicBezTo>
                  <a:cubicBezTo>
                    <a:pt x="113" y="99"/>
                    <a:pt x="113" y="105"/>
                    <a:pt x="109" y="109"/>
                  </a:cubicBezTo>
                  <a:close/>
                  <a:moveTo>
                    <a:pt x="115" y="81"/>
                  </a:moveTo>
                  <a:cubicBezTo>
                    <a:pt x="109" y="81"/>
                    <a:pt x="104" y="76"/>
                    <a:pt x="104" y="70"/>
                  </a:cubicBezTo>
                  <a:cubicBezTo>
                    <a:pt x="104" y="65"/>
                    <a:pt x="109" y="60"/>
                    <a:pt x="115" y="60"/>
                  </a:cubicBezTo>
                  <a:cubicBezTo>
                    <a:pt x="120" y="60"/>
                    <a:pt x="125" y="65"/>
                    <a:pt x="125" y="70"/>
                  </a:cubicBezTo>
                  <a:cubicBezTo>
                    <a:pt x="125" y="76"/>
                    <a:pt x="120" y="81"/>
                    <a:pt x="115" y="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44108CE-EB53-4C0A-DAE6-4C1185DA8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7" y="1959769"/>
              <a:ext cx="50447" cy="481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429342C-508C-0AD3-AF38-06033897F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3690" y="2655711"/>
              <a:ext cx="465490" cy="464344"/>
            </a:xfrm>
            <a:custGeom>
              <a:avLst/>
              <a:gdLst/>
              <a:ahLst/>
              <a:cxnLst>
                <a:cxn ang="0">
                  <a:pos x="283" y="89"/>
                </a:cxn>
                <a:cxn ang="0">
                  <a:pos x="261" y="91"/>
                </a:cxn>
                <a:cxn ang="0">
                  <a:pos x="252" y="47"/>
                </a:cxn>
                <a:cxn ang="0">
                  <a:pos x="237" y="30"/>
                </a:cxn>
                <a:cxn ang="0">
                  <a:pos x="218" y="42"/>
                </a:cxn>
                <a:cxn ang="0">
                  <a:pos x="200" y="12"/>
                </a:cxn>
                <a:cxn ang="0">
                  <a:pos x="179" y="3"/>
                </a:cxn>
                <a:cxn ang="0">
                  <a:pos x="167" y="22"/>
                </a:cxn>
                <a:cxn ang="0">
                  <a:pos x="137" y="3"/>
                </a:cxn>
                <a:cxn ang="0">
                  <a:pos x="114" y="4"/>
                </a:cxn>
                <a:cxn ang="0">
                  <a:pos x="112" y="26"/>
                </a:cxn>
                <a:cxn ang="0">
                  <a:pos x="77" y="21"/>
                </a:cxn>
                <a:cxn ang="0">
                  <a:pos x="57" y="31"/>
                </a:cxn>
                <a:cxn ang="0">
                  <a:pos x="64" y="52"/>
                </a:cxn>
                <a:cxn ang="0">
                  <a:pos x="30" y="63"/>
                </a:cxn>
                <a:cxn ang="0">
                  <a:pos x="16" y="80"/>
                </a:cxn>
                <a:cxn ang="0">
                  <a:pos x="32" y="96"/>
                </a:cxn>
                <a:cxn ang="0">
                  <a:pos x="5" y="120"/>
                </a:cxn>
                <a:cxn ang="0">
                  <a:pos x="0" y="142"/>
                </a:cxn>
                <a:cxn ang="0">
                  <a:pos x="21" y="150"/>
                </a:cxn>
                <a:cxn ang="0">
                  <a:pos x="24" y="174"/>
                </a:cxn>
                <a:cxn ang="0">
                  <a:pos x="6" y="187"/>
                </a:cxn>
                <a:cxn ang="0">
                  <a:pos x="16" y="207"/>
                </a:cxn>
                <a:cxn ang="0">
                  <a:pos x="54" y="232"/>
                </a:cxn>
                <a:cxn ang="0">
                  <a:pos x="44" y="252"/>
                </a:cxn>
                <a:cxn ang="0">
                  <a:pos x="63" y="265"/>
                </a:cxn>
                <a:cxn ang="0">
                  <a:pos x="98" y="264"/>
                </a:cxn>
                <a:cxn ang="0">
                  <a:pos x="98" y="286"/>
                </a:cxn>
                <a:cxn ang="0">
                  <a:pos x="120" y="290"/>
                </a:cxn>
                <a:cxn ang="0">
                  <a:pos x="153" y="274"/>
                </a:cxn>
                <a:cxn ang="0">
                  <a:pos x="162" y="294"/>
                </a:cxn>
                <a:cxn ang="0">
                  <a:pos x="184" y="288"/>
                </a:cxn>
                <a:cxn ang="0">
                  <a:pos x="206" y="260"/>
                </a:cxn>
                <a:cxn ang="0">
                  <a:pos x="223" y="274"/>
                </a:cxn>
                <a:cxn ang="0">
                  <a:pos x="240" y="259"/>
                </a:cxn>
                <a:cxn ang="0">
                  <a:pos x="248" y="225"/>
                </a:cxn>
                <a:cxn ang="0">
                  <a:pos x="269" y="230"/>
                </a:cxn>
                <a:cxn ang="0">
                  <a:pos x="278" y="210"/>
                </a:cxn>
                <a:cxn ang="0">
                  <a:pos x="271" y="175"/>
                </a:cxn>
                <a:cxn ang="0">
                  <a:pos x="293" y="171"/>
                </a:cxn>
                <a:cxn ang="0">
                  <a:pos x="293" y="149"/>
                </a:cxn>
                <a:cxn ang="0">
                  <a:pos x="273" y="127"/>
                </a:cxn>
                <a:cxn ang="0">
                  <a:pos x="288" y="111"/>
                </a:cxn>
                <a:cxn ang="0">
                  <a:pos x="215" y="228"/>
                </a:cxn>
                <a:cxn ang="0">
                  <a:pos x="175" y="248"/>
                </a:cxn>
                <a:cxn ang="0">
                  <a:pos x="154" y="252"/>
                </a:cxn>
                <a:cxn ang="0">
                  <a:pos x="109" y="245"/>
                </a:cxn>
                <a:cxn ang="0">
                  <a:pos x="66" y="212"/>
                </a:cxn>
                <a:cxn ang="0">
                  <a:pos x="46" y="171"/>
                </a:cxn>
                <a:cxn ang="0">
                  <a:pos x="43" y="147"/>
                </a:cxn>
                <a:cxn ang="0">
                  <a:pos x="53" y="103"/>
                </a:cxn>
                <a:cxn ang="0">
                  <a:pos x="81" y="67"/>
                </a:cxn>
                <a:cxn ang="0">
                  <a:pos x="121" y="46"/>
                </a:cxn>
                <a:cxn ang="0">
                  <a:pos x="142" y="43"/>
                </a:cxn>
                <a:cxn ang="0">
                  <a:pos x="186" y="50"/>
                </a:cxn>
                <a:cxn ang="0">
                  <a:pos x="230" y="82"/>
                </a:cxn>
                <a:cxn ang="0">
                  <a:pos x="250" y="123"/>
                </a:cxn>
                <a:cxn ang="0">
                  <a:pos x="252" y="147"/>
                </a:cxn>
                <a:cxn ang="0">
                  <a:pos x="243" y="192"/>
                </a:cxn>
                <a:cxn ang="0">
                  <a:pos x="215" y="228"/>
                </a:cxn>
              </a:cxnLst>
              <a:rect l="0" t="0" r="r" b="b"/>
              <a:pathLst>
                <a:path w="295" h="294">
                  <a:moveTo>
                    <a:pt x="290" y="108"/>
                  </a:moveTo>
                  <a:cubicBezTo>
                    <a:pt x="283" y="89"/>
                    <a:pt x="283" y="89"/>
                    <a:pt x="283" y="89"/>
                  </a:cubicBezTo>
                  <a:cubicBezTo>
                    <a:pt x="283" y="88"/>
                    <a:pt x="281" y="87"/>
                    <a:pt x="280" y="87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6" y="81"/>
                    <a:pt x="250" y="71"/>
                    <a:pt x="242" y="63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3" y="45"/>
                    <a:pt x="253" y="43"/>
                    <a:pt x="252" y="42"/>
                  </a:cubicBezTo>
                  <a:cubicBezTo>
                    <a:pt x="237" y="30"/>
                    <a:pt x="237" y="30"/>
                    <a:pt x="237" y="30"/>
                  </a:cubicBezTo>
                  <a:cubicBezTo>
                    <a:pt x="236" y="29"/>
                    <a:pt x="234" y="29"/>
                    <a:pt x="233" y="30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2" y="38"/>
                    <a:pt x="205" y="34"/>
                    <a:pt x="197" y="31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200" y="10"/>
                    <a:pt x="199" y="9"/>
                    <a:pt x="198" y="8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8" y="3"/>
                    <a:pt x="176" y="4"/>
                    <a:pt x="175" y="5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59" y="21"/>
                    <a:pt x="151" y="20"/>
                    <a:pt x="143" y="21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36" y="1"/>
                    <a:pt x="135" y="0"/>
                    <a:pt x="133" y="1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2" y="5"/>
                    <a:pt x="112" y="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04" y="28"/>
                    <a:pt x="97" y="31"/>
                    <a:pt x="90" y="35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0"/>
                    <a:pt x="74" y="19"/>
                    <a:pt x="73" y="20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32"/>
                    <a:pt x="55" y="34"/>
                    <a:pt x="56" y="35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58" y="58"/>
                    <a:pt x="53" y="63"/>
                    <a:pt x="48" y="70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2"/>
                    <a:pt x="27" y="63"/>
                    <a:pt x="26" y="64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5" y="82"/>
                    <a:pt x="16" y="84"/>
                    <a:pt x="17" y="8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9" y="104"/>
                    <a:pt x="26" y="111"/>
                    <a:pt x="24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4" y="120"/>
                    <a:pt x="2" y="122"/>
                    <a:pt x="2" y="123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4"/>
                    <a:pt x="1" y="145"/>
                    <a:pt x="3" y="146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6"/>
                    <a:pt x="22" y="162"/>
                    <a:pt x="23" y="167"/>
                  </a:cubicBezTo>
                  <a:cubicBezTo>
                    <a:pt x="23" y="170"/>
                    <a:pt x="24" y="172"/>
                    <a:pt x="24" y="174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6" y="184"/>
                    <a:pt x="5" y="185"/>
                    <a:pt x="6" y="187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3" y="206"/>
                    <a:pt x="14" y="207"/>
                    <a:pt x="16" y="207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9" y="214"/>
                    <a:pt x="46" y="223"/>
                    <a:pt x="54" y="232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2" y="249"/>
                    <a:pt x="43" y="251"/>
                    <a:pt x="44" y="252"/>
                  </a:cubicBezTo>
                  <a:cubicBezTo>
                    <a:pt x="58" y="265"/>
                    <a:pt x="58" y="265"/>
                    <a:pt x="58" y="265"/>
                  </a:cubicBezTo>
                  <a:cubicBezTo>
                    <a:pt x="60" y="266"/>
                    <a:pt x="61" y="266"/>
                    <a:pt x="63" y="265"/>
                  </a:cubicBezTo>
                  <a:cubicBezTo>
                    <a:pt x="77" y="252"/>
                    <a:pt x="77" y="252"/>
                    <a:pt x="77" y="252"/>
                  </a:cubicBezTo>
                  <a:cubicBezTo>
                    <a:pt x="84" y="257"/>
                    <a:pt x="91" y="261"/>
                    <a:pt x="98" y="264"/>
                  </a:cubicBezTo>
                  <a:cubicBezTo>
                    <a:pt x="96" y="283"/>
                    <a:pt x="96" y="283"/>
                    <a:pt x="96" y="283"/>
                  </a:cubicBezTo>
                  <a:cubicBezTo>
                    <a:pt x="95" y="284"/>
                    <a:pt x="96" y="286"/>
                    <a:pt x="98" y="286"/>
                  </a:cubicBezTo>
                  <a:cubicBezTo>
                    <a:pt x="116" y="291"/>
                    <a:pt x="116" y="291"/>
                    <a:pt x="116" y="291"/>
                  </a:cubicBezTo>
                  <a:cubicBezTo>
                    <a:pt x="118" y="292"/>
                    <a:pt x="120" y="291"/>
                    <a:pt x="120" y="290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136" y="274"/>
                    <a:pt x="144" y="274"/>
                    <a:pt x="153" y="274"/>
                  </a:cubicBezTo>
                  <a:cubicBezTo>
                    <a:pt x="159" y="292"/>
                    <a:pt x="159" y="292"/>
                    <a:pt x="159" y="292"/>
                  </a:cubicBezTo>
                  <a:cubicBezTo>
                    <a:pt x="159" y="293"/>
                    <a:pt x="161" y="294"/>
                    <a:pt x="162" y="294"/>
                  </a:cubicBezTo>
                  <a:cubicBezTo>
                    <a:pt x="181" y="291"/>
                    <a:pt x="181" y="291"/>
                    <a:pt x="181" y="291"/>
                  </a:cubicBezTo>
                  <a:cubicBezTo>
                    <a:pt x="183" y="291"/>
                    <a:pt x="184" y="289"/>
                    <a:pt x="184" y="288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1" y="266"/>
                    <a:pt x="199" y="263"/>
                    <a:pt x="206" y="260"/>
                  </a:cubicBezTo>
                  <a:cubicBezTo>
                    <a:pt x="219" y="274"/>
                    <a:pt x="219" y="274"/>
                    <a:pt x="219" y="274"/>
                  </a:cubicBezTo>
                  <a:cubicBezTo>
                    <a:pt x="220" y="275"/>
                    <a:pt x="222" y="275"/>
                    <a:pt x="223" y="274"/>
                  </a:cubicBezTo>
                  <a:cubicBezTo>
                    <a:pt x="239" y="263"/>
                    <a:pt x="239" y="263"/>
                    <a:pt x="239" y="263"/>
                  </a:cubicBezTo>
                  <a:cubicBezTo>
                    <a:pt x="240" y="262"/>
                    <a:pt x="240" y="261"/>
                    <a:pt x="240" y="259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7" y="237"/>
                    <a:pt x="243" y="231"/>
                    <a:pt x="248" y="225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7" y="232"/>
                    <a:pt x="269" y="232"/>
                    <a:pt x="269" y="230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0" y="213"/>
                    <a:pt x="280" y="211"/>
                    <a:pt x="278" y="210"/>
                  </a:cubicBezTo>
                  <a:cubicBezTo>
                    <a:pt x="264" y="198"/>
                    <a:pt x="264" y="198"/>
                    <a:pt x="264" y="198"/>
                  </a:cubicBezTo>
                  <a:cubicBezTo>
                    <a:pt x="267" y="191"/>
                    <a:pt x="270" y="183"/>
                    <a:pt x="271" y="175"/>
                  </a:cubicBezTo>
                  <a:cubicBezTo>
                    <a:pt x="290" y="174"/>
                    <a:pt x="290" y="174"/>
                    <a:pt x="290" y="174"/>
                  </a:cubicBezTo>
                  <a:cubicBezTo>
                    <a:pt x="292" y="174"/>
                    <a:pt x="293" y="173"/>
                    <a:pt x="293" y="171"/>
                  </a:cubicBezTo>
                  <a:cubicBezTo>
                    <a:pt x="295" y="152"/>
                    <a:pt x="295" y="152"/>
                    <a:pt x="295" y="152"/>
                  </a:cubicBezTo>
                  <a:cubicBezTo>
                    <a:pt x="295" y="151"/>
                    <a:pt x="294" y="149"/>
                    <a:pt x="293" y="149"/>
                  </a:cubicBezTo>
                  <a:cubicBezTo>
                    <a:pt x="274" y="144"/>
                    <a:pt x="274" y="144"/>
                    <a:pt x="274" y="144"/>
                  </a:cubicBezTo>
                  <a:cubicBezTo>
                    <a:pt x="274" y="139"/>
                    <a:pt x="274" y="133"/>
                    <a:pt x="273" y="127"/>
                  </a:cubicBezTo>
                  <a:cubicBezTo>
                    <a:pt x="272" y="125"/>
                    <a:pt x="272" y="123"/>
                    <a:pt x="271" y="120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90" y="111"/>
                    <a:pt x="290" y="109"/>
                    <a:pt x="290" y="108"/>
                  </a:cubicBezTo>
                  <a:close/>
                  <a:moveTo>
                    <a:pt x="215" y="228"/>
                  </a:moveTo>
                  <a:cubicBezTo>
                    <a:pt x="210" y="232"/>
                    <a:pt x="204" y="236"/>
                    <a:pt x="198" y="239"/>
                  </a:cubicBezTo>
                  <a:cubicBezTo>
                    <a:pt x="190" y="243"/>
                    <a:pt x="183" y="246"/>
                    <a:pt x="175" y="248"/>
                  </a:cubicBezTo>
                  <a:cubicBezTo>
                    <a:pt x="171" y="249"/>
                    <a:pt x="168" y="250"/>
                    <a:pt x="164" y="251"/>
                  </a:cubicBezTo>
                  <a:cubicBezTo>
                    <a:pt x="161" y="251"/>
                    <a:pt x="157" y="252"/>
                    <a:pt x="154" y="252"/>
                  </a:cubicBezTo>
                  <a:cubicBezTo>
                    <a:pt x="146" y="252"/>
                    <a:pt x="137" y="252"/>
                    <a:pt x="129" y="250"/>
                  </a:cubicBezTo>
                  <a:cubicBezTo>
                    <a:pt x="122" y="249"/>
                    <a:pt x="116" y="247"/>
                    <a:pt x="109" y="245"/>
                  </a:cubicBezTo>
                  <a:cubicBezTo>
                    <a:pt x="102" y="242"/>
                    <a:pt x="94" y="238"/>
                    <a:pt x="88" y="233"/>
                  </a:cubicBezTo>
                  <a:cubicBezTo>
                    <a:pt x="79" y="227"/>
                    <a:pt x="72" y="220"/>
                    <a:pt x="66" y="212"/>
                  </a:cubicBezTo>
                  <a:cubicBezTo>
                    <a:pt x="62" y="208"/>
                    <a:pt x="60" y="204"/>
                    <a:pt x="57" y="199"/>
                  </a:cubicBezTo>
                  <a:cubicBezTo>
                    <a:pt x="52" y="191"/>
                    <a:pt x="48" y="182"/>
                    <a:pt x="46" y="171"/>
                  </a:cubicBezTo>
                  <a:cubicBezTo>
                    <a:pt x="45" y="169"/>
                    <a:pt x="45" y="166"/>
                    <a:pt x="44" y="164"/>
                  </a:cubicBezTo>
                  <a:cubicBezTo>
                    <a:pt x="43" y="158"/>
                    <a:pt x="43" y="153"/>
                    <a:pt x="43" y="147"/>
                  </a:cubicBezTo>
                  <a:cubicBezTo>
                    <a:pt x="43" y="140"/>
                    <a:pt x="44" y="133"/>
                    <a:pt x="45" y="126"/>
                  </a:cubicBezTo>
                  <a:cubicBezTo>
                    <a:pt x="47" y="118"/>
                    <a:pt x="49" y="110"/>
                    <a:pt x="53" y="103"/>
                  </a:cubicBezTo>
                  <a:cubicBezTo>
                    <a:pt x="56" y="96"/>
                    <a:pt x="59" y="90"/>
                    <a:pt x="64" y="85"/>
                  </a:cubicBezTo>
                  <a:cubicBezTo>
                    <a:pt x="69" y="78"/>
                    <a:pt x="74" y="72"/>
                    <a:pt x="81" y="67"/>
                  </a:cubicBezTo>
                  <a:cubicBezTo>
                    <a:pt x="86" y="62"/>
                    <a:pt x="92" y="58"/>
                    <a:pt x="98" y="55"/>
                  </a:cubicBezTo>
                  <a:cubicBezTo>
                    <a:pt x="105" y="51"/>
                    <a:pt x="113" y="48"/>
                    <a:pt x="121" y="46"/>
                  </a:cubicBezTo>
                  <a:cubicBezTo>
                    <a:pt x="124" y="45"/>
                    <a:pt x="128" y="44"/>
                    <a:pt x="131" y="44"/>
                  </a:cubicBezTo>
                  <a:cubicBezTo>
                    <a:pt x="135" y="43"/>
                    <a:pt x="138" y="43"/>
                    <a:pt x="142" y="43"/>
                  </a:cubicBezTo>
                  <a:cubicBezTo>
                    <a:pt x="150" y="42"/>
                    <a:pt x="158" y="43"/>
                    <a:pt x="166" y="44"/>
                  </a:cubicBezTo>
                  <a:cubicBezTo>
                    <a:pt x="173" y="45"/>
                    <a:pt x="180" y="47"/>
                    <a:pt x="186" y="50"/>
                  </a:cubicBezTo>
                  <a:cubicBezTo>
                    <a:pt x="194" y="53"/>
                    <a:pt x="201" y="57"/>
                    <a:pt x="208" y="62"/>
                  </a:cubicBezTo>
                  <a:cubicBezTo>
                    <a:pt x="216" y="67"/>
                    <a:pt x="223" y="74"/>
                    <a:pt x="230" y="82"/>
                  </a:cubicBezTo>
                  <a:cubicBezTo>
                    <a:pt x="233" y="86"/>
                    <a:pt x="236" y="90"/>
                    <a:pt x="238" y="95"/>
                  </a:cubicBezTo>
                  <a:cubicBezTo>
                    <a:pt x="243" y="104"/>
                    <a:pt x="247" y="113"/>
                    <a:pt x="250" y="123"/>
                  </a:cubicBezTo>
                  <a:cubicBezTo>
                    <a:pt x="250" y="125"/>
                    <a:pt x="251" y="128"/>
                    <a:pt x="251" y="131"/>
                  </a:cubicBezTo>
                  <a:cubicBezTo>
                    <a:pt x="252" y="136"/>
                    <a:pt x="252" y="142"/>
                    <a:pt x="252" y="147"/>
                  </a:cubicBezTo>
                  <a:cubicBezTo>
                    <a:pt x="252" y="154"/>
                    <a:pt x="252" y="161"/>
                    <a:pt x="250" y="168"/>
                  </a:cubicBezTo>
                  <a:cubicBezTo>
                    <a:pt x="249" y="176"/>
                    <a:pt x="246" y="184"/>
                    <a:pt x="243" y="192"/>
                  </a:cubicBezTo>
                  <a:cubicBezTo>
                    <a:pt x="240" y="198"/>
                    <a:pt x="236" y="204"/>
                    <a:pt x="232" y="210"/>
                  </a:cubicBezTo>
                  <a:cubicBezTo>
                    <a:pt x="227" y="216"/>
                    <a:pt x="221" y="222"/>
                    <a:pt x="215" y="2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87E45DF-53A0-DD7A-8B5C-B852EEAA3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438" y="2754313"/>
              <a:ext cx="268287" cy="269434"/>
            </a:xfrm>
            <a:custGeom>
              <a:avLst/>
              <a:gdLst/>
              <a:ahLst/>
              <a:cxnLst>
                <a:cxn ang="0">
                  <a:pos x="167" y="66"/>
                </a:cxn>
                <a:cxn ang="0">
                  <a:pos x="158" y="43"/>
                </a:cxn>
                <a:cxn ang="0">
                  <a:pos x="151" y="32"/>
                </a:cxn>
                <a:cxn ang="0">
                  <a:pos x="134" y="16"/>
                </a:cxn>
                <a:cxn ang="0">
                  <a:pos x="116" y="6"/>
                </a:cxn>
                <a:cxn ang="0">
                  <a:pos x="100" y="1"/>
                </a:cxn>
                <a:cxn ang="0">
                  <a:pos x="80" y="0"/>
                </a:cxn>
                <a:cxn ang="0">
                  <a:pos x="71" y="1"/>
                </a:cxn>
                <a:cxn ang="0">
                  <a:pos x="63" y="3"/>
                </a:cxn>
                <a:cxn ang="0">
                  <a:pos x="44" y="10"/>
                </a:cxn>
                <a:cxn ang="0">
                  <a:pos x="30" y="20"/>
                </a:cxn>
                <a:cxn ang="0">
                  <a:pos x="16" y="35"/>
                </a:cxn>
                <a:cxn ang="0">
                  <a:pos x="8" y="49"/>
                </a:cxn>
                <a:cxn ang="0">
                  <a:pos x="1" y="68"/>
                </a:cxn>
                <a:cxn ang="0">
                  <a:pos x="0" y="85"/>
                </a:cxn>
                <a:cxn ang="0">
                  <a:pos x="1" y="99"/>
                </a:cxn>
                <a:cxn ang="0">
                  <a:pos x="2" y="105"/>
                </a:cxn>
                <a:cxn ang="0">
                  <a:pos x="11" y="128"/>
                </a:cxn>
                <a:cxn ang="0">
                  <a:pos x="18" y="138"/>
                </a:cxn>
                <a:cxn ang="0">
                  <a:pos x="36" y="155"/>
                </a:cxn>
                <a:cxn ang="0">
                  <a:pos x="53" y="164"/>
                </a:cxn>
                <a:cxn ang="0">
                  <a:pos x="70" y="169"/>
                </a:cxn>
                <a:cxn ang="0">
                  <a:pos x="90" y="170"/>
                </a:cxn>
                <a:cxn ang="0">
                  <a:pos x="98" y="169"/>
                </a:cxn>
                <a:cxn ang="0">
                  <a:pos x="107" y="167"/>
                </a:cxn>
                <a:cxn ang="0">
                  <a:pos x="125" y="160"/>
                </a:cxn>
                <a:cxn ang="0">
                  <a:pos x="139" y="150"/>
                </a:cxn>
                <a:cxn ang="0">
                  <a:pos x="153" y="136"/>
                </a:cxn>
                <a:cxn ang="0">
                  <a:pos x="162" y="121"/>
                </a:cxn>
                <a:cxn ang="0">
                  <a:pos x="168" y="102"/>
                </a:cxn>
                <a:cxn ang="0">
                  <a:pos x="170" y="85"/>
                </a:cxn>
                <a:cxn ang="0">
                  <a:pos x="169" y="72"/>
                </a:cxn>
                <a:cxn ang="0">
                  <a:pos x="167" y="66"/>
                </a:cxn>
              </a:cxnLst>
              <a:rect l="0" t="0" r="r" b="b"/>
              <a:pathLst>
                <a:path w="170" h="171">
                  <a:moveTo>
                    <a:pt x="167" y="66"/>
                  </a:moveTo>
                  <a:cubicBezTo>
                    <a:pt x="166" y="57"/>
                    <a:pt x="162" y="50"/>
                    <a:pt x="158" y="43"/>
                  </a:cubicBezTo>
                  <a:cubicBezTo>
                    <a:pt x="156" y="39"/>
                    <a:pt x="154" y="36"/>
                    <a:pt x="151" y="32"/>
                  </a:cubicBezTo>
                  <a:cubicBezTo>
                    <a:pt x="146" y="26"/>
                    <a:pt x="140" y="20"/>
                    <a:pt x="134" y="16"/>
                  </a:cubicBezTo>
                  <a:cubicBezTo>
                    <a:pt x="128" y="12"/>
                    <a:pt x="122" y="9"/>
                    <a:pt x="116" y="6"/>
                  </a:cubicBezTo>
                  <a:cubicBezTo>
                    <a:pt x="111" y="4"/>
                    <a:pt x="105" y="2"/>
                    <a:pt x="100" y="1"/>
                  </a:cubicBezTo>
                  <a:cubicBezTo>
                    <a:pt x="93" y="0"/>
                    <a:pt x="86" y="0"/>
                    <a:pt x="80" y="0"/>
                  </a:cubicBezTo>
                  <a:cubicBezTo>
                    <a:pt x="77" y="0"/>
                    <a:pt x="74" y="1"/>
                    <a:pt x="71" y="1"/>
                  </a:cubicBezTo>
                  <a:cubicBezTo>
                    <a:pt x="68" y="2"/>
                    <a:pt x="66" y="2"/>
                    <a:pt x="63" y="3"/>
                  </a:cubicBezTo>
                  <a:cubicBezTo>
                    <a:pt x="56" y="5"/>
                    <a:pt x="50" y="7"/>
                    <a:pt x="44" y="10"/>
                  </a:cubicBezTo>
                  <a:cubicBezTo>
                    <a:pt x="39" y="13"/>
                    <a:pt x="34" y="16"/>
                    <a:pt x="30" y="20"/>
                  </a:cubicBezTo>
                  <a:cubicBezTo>
                    <a:pt x="25" y="24"/>
                    <a:pt x="20" y="29"/>
                    <a:pt x="16" y="35"/>
                  </a:cubicBezTo>
                  <a:cubicBezTo>
                    <a:pt x="13" y="39"/>
                    <a:pt x="10" y="44"/>
                    <a:pt x="8" y="49"/>
                  </a:cubicBezTo>
                  <a:cubicBezTo>
                    <a:pt x="5" y="55"/>
                    <a:pt x="3" y="62"/>
                    <a:pt x="1" y="68"/>
                  </a:cubicBezTo>
                  <a:cubicBezTo>
                    <a:pt x="0" y="74"/>
                    <a:pt x="0" y="79"/>
                    <a:pt x="0" y="85"/>
                  </a:cubicBezTo>
                  <a:cubicBezTo>
                    <a:pt x="0" y="90"/>
                    <a:pt x="0" y="94"/>
                    <a:pt x="1" y="99"/>
                  </a:cubicBezTo>
                  <a:cubicBezTo>
                    <a:pt x="1" y="101"/>
                    <a:pt x="2" y="103"/>
                    <a:pt x="2" y="105"/>
                  </a:cubicBezTo>
                  <a:cubicBezTo>
                    <a:pt x="4" y="113"/>
                    <a:pt x="7" y="121"/>
                    <a:pt x="11" y="128"/>
                  </a:cubicBezTo>
                  <a:cubicBezTo>
                    <a:pt x="13" y="131"/>
                    <a:pt x="15" y="135"/>
                    <a:pt x="18" y="138"/>
                  </a:cubicBezTo>
                  <a:cubicBezTo>
                    <a:pt x="23" y="145"/>
                    <a:pt x="29" y="150"/>
                    <a:pt x="36" y="155"/>
                  </a:cubicBezTo>
                  <a:cubicBezTo>
                    <a:pt x="41" y="159"/>
                    <a:pt x="47" y="162"/>
                    <a:pt x="53" y="164"/>
                  </a:cubicBezTo>
                  <a:cubicBezTo>
                    <a:pt x="59" y="166"/>
                    <a:pt x="64" y="168"/>
                    <a:pt x="70" y="169"/>
                  </a:cubicBezTo>
                  <a:cubicBezTo>
                    <a:pt x="76" y="170"/>
                    <a:pt x="83" y="171"/>
                    <a:pt x="90" y="170"/>
                  </a:cubicBezTo>
                  <a:cubicBezTo>
                    <a:pt x="93" y="170"/>
                    <a:pt x="95" y="170"/>
                    <a:pt x="98" y="169"/>
                  </a:cubicBezTo>
                  <a:cubicBezTo>
                    <a:pt x="101" y="169"/>
                    <a:pt x="104" y="168"/>
                    <a:pt x="107" y="167"/>
                  </a:cubicBezTo>
                  <a:cubicBezTo>
                    <a:pt x="113" y="166"/>
                    <a:pt x="119" y="163"/>
                    <a:pt x="125" y="160"/>
                  </a:cubicBezTo>
                  <a:cubicBezTo>
                    <a:pt x="130" y="157"/>
                    <a:pt x="135" y="154"/>
                    <a:pt x="139" y="150"/>
                  </a:cubicBezTo>
                  <a:cubicBezTo>
                    <a:pt x="144" y="146"/>
                    <a:pt x="149" y="141"/>
                    <a:pt x="153" y="136"/>
                  </a:cubicBezTo>
                  <a:cubicBezTo>
                    <a:pt x="156" y="131"/>
                    <a:pt x="159" y="126"/>
                    <a:pt x="162" y="121"/>
                  </a:cubicBezTo>
                  <a:cubicBezTo>
                    <a:pt x="165" y="115"/>
                    <a:pt x="167" y="109"/>
                    <a:pt x="168" y="102"/>
                  </a:cubicBezTo>
                  <a:cubicBezTo>
                    <a:pt x="169" y="97"/>
                    <a:pt x="170" y="91"/>
                    <a:pt x="170" y="85"/>
                  </a:cubicBezTo>
                  <a:cubicBezTo>
                    <a:pt x="170" y="81"/>
                    <a:pt x="169" y="76"/>
                    <a:pt x="169" y="72"/>
                  </a:cubicBezTo>
                  <a:cubicBezTo>
                    <a:pt x="168" y="70"/>
                    <a:pt x="168" y="68"/>
                    <a:pt x="167" y="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3C58272-AE08-CA3E-AB49-D89FDE718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9660" y="1935692"/>
              <a:ext cx="644349" cy="645495"/>
            </a:xfrm>
            <a:custGeom>
              <a:avLst/>
              <a:gdLst/>
              <a:ahLst/>
              <a:cxnLst>
                <a:cxn ang="0">
                  <a:pos x="403" y="155"/>
                </a:cxn>
                <a:cxn ang="0">
                  <a:pos x="372" y="152"/>
                </a:cxn>
                <a:cxn ang="0">
                  <a:pos x="370" y="89"/>
                </a:cxn>
                <a:cxn ang="0">
                  <a:pos x="353" y="63"/>
                </a:cxn>
                <a:cxn ang="0">
                  <a:pos x="324" y="76"/>
                </a:cxn>
                <a:cxn ang="0">
                  <a:pos x="306" y="30"/>
                </a:cxn>
                <a:cxn ang="0">
                  <a:pos x="279" y="14"/>
                </a:cxn>
                <a:cxn ang="0">
                  <a:pos x="259" y="37"/>
                </a:cxn>
                <a:cxn ang="0">
                  <a:pos x="221" y="3"/>
                </a:cxn>
                <a:cxn ang="0">
                  <a:pos x="190" y="0"/>
                </a:cxn>
                <a:cxn ang="0">
                  <a:pos x="182" y="30"/>
                </a:cxn>
                <a:cxn ang="0">
                  <a:pos x="135" y="15"/>
                </a:cxn>
                <a:cxn ang="0">
                  <a:pos x="105" y="25"/>
                </a:cxn>
                <a:cxn ang="0">
                  <a:pos x="110" y="55"/>
                </a:cxn>
                <a:cxn ang="0">
                  <a:pos x="61" y="62"/>
                </a:cxn>
                <a:cxn ang="0">
                  <a:pos x="39" y="83"/>
                </a:cxn>
                <a:cxn ang="0">
                  <a:pos x="56" y="109"/>
                </a:cxn>
                <a:cxn ang="0">
                  <a:pos x="15" y="136"/>
                </a:cxn>
                <a:cxn ang="0">
                  <a:pos x="3" y="165"/>
                </a:cxn>
                <a:cxn ang="0">
                  <a:pos x="30" y="180"/>
                </a:cxn>
                <a:cxn ang="0">
                  <a:pos x="28" y="214"/>
                </a:cxn>
                <a:cxn ang="0">
                  <a:pos x="1" y="227"/>
                </a:cxn>
                <a:cxn ang="0">
                  <a:pos x="10" y="257"/>
                </a:cxn>
                <a:cxn ang="0">
                  <a:pos x="56" y="300"/>
                </a:cxn>
                <a:cxn ang="0">
                  <a:pos x="39" y="325"/>
                </a:cxn>
                <a:cxn ang="0">
                  <a:pos x="61" y="346"/>
                </a:cxn>
                <a:cxn ang="0">
                  <a:pos x="110" y="353"/>
                </a:cxn>
                <a:cxn ang="0">
                  <a:pos x="105" y="384"/>
                </a:cxn>
                <a:cxn ang="0">
                  <a:pos x="135" y="393"/>
                </a:cxn>
                <a:cxn ang="0">
                  <a:pos x="183" y="379"/>
                </a:cxn>
                <a:cxn ang="0">
                  <a:pos x="191" y="409"/>
                </a:cxn>
                <a:cxn ang="0">
                  <a:pos x="222" y="405"/>
                </a:cxn>
                <a:cxn ang="0">
                  <a:pos x="259" y="371"/>
                </a:cxn>
                <a:cxn ang="0">
                  <a:pos x="279" y="395"/>
                </a:cxn>
                <a:cxn ang="0">
                  <a:pos x="306" y="378"/>
                </a:cxn>
                <a:cxn ang="0">
                  <a:pos x="324" y="333"/>
                </a:cxn>
                <a:cxn ang="0">
                  <a:pos x="353" y="345"/>
                </a:cxn>
                <a:cxn ang="0">
                  <a:pos x="370" y="319"/>
                </a:cxn>
                <a:cxn ang="0">
                  <a:pos x="367" y="270"/>
                </a:cxn>
                <a:cxn ang="0">
                  <a:pos x="398" y="269"/>
                </a:cxn>
                <a:cxn ang="0">
                  <a:pos x="403" y="238"/>
                </a:cxn>
                <a:cxn ang="0">
                  <a:pos x="380" y="204"/>
                </a:cxn>
                <a:cxn ang="0">
                  <a:pos x="405" y="186"/>
                </a:cxn>
                <a:cxn ang="0">
                  <a:pos x="279" y="329"/>
                </a:cxn>
                <a:cxn ang="0">
                  <a:pos x="219" y="349"/>
                </a:cxn>
                <a:cxn ang="0">
                  <a:pos x="189" y="349"/>
                </a:cxn>
                <a:cxn ang="0">
                  <a:pos x="130" y="329"/>
                </a:cxn>
                <a:cxn ang="0">
                  <a:pos x="77" y="275"/>
                </a:cxn>
                <a:cxn ang="0">
                  <a:pos x="59" y="215"/>
                </a:cxn>
                <a:cxn ang="0">
                  <a:pos x="60" y="181"/>
                </a:cxn>
                <a:cxn ang="0">
                  <a:pos x="84" y="122"/>
                </a:cxn>
                <a:cxn ang="0">
                  <a:pos x="130" y="79"/>
                </a:cxn>
                <a:cxn ang="0">
                  <a:pos x="189" y="59"/>
                </a:cxn>
                <a:cxn ang="0">
                  <a:pos x="219" y="59"/>
                </a:cxn>
                <a:cxn ang="0">
                  <a:pos x="279" y="79"/>
                </a:cxn>
                <a:cxn ang="0">
                  <a:pos x="331" y="133"/>
                </a:cxn>
                <a:cxn ang="0">
                  <a:pos x="349" y="193"/>
                </a:cxn>
                <a:cxn ang="0">
                  <a:pos x="348" y="228"/>
                </a:cxn>
                <a:cxn ang="0">
                  <a:pos x="324" y="286"/>
                </a:cxn>
                <a:cxn ang="0">
                  <a:pos x="279" y="329"/>
                </a:cxn>
              </a:cxnLst>
              <a:rect l="0" t="0" r="r" b="b"/>
              <a:pathLst>
                <a:path w="408" h="409">
                  <a:moveTo>
                    <a:pt x="408" y="181"/>
                  </a:moveTo>
                  <a:cubicBezTo>
                    <a:pt x="403" y="155"/>
                    <a:pt x="403" y="155"/>
                    <a:pt x="403" y="155"/>
                  </a:cubicBezTo>
                  <a:cubicBezTo>
                    <a:pt x="403" y="153"/>
                    <a:pt x="401" y="151"/>
                    <a:pt x="399" y="151"/>
                  </a:cubicBezTo>
                  <a:cubicBezTo>
                    <a:pt x="372" y="152"/>
                    <a:pt x="372" y="152"/>
                    <a:pt x="372" y="152"/>
                  </a:cubicBezTo>
                  <a:cubicBezTo>
                    <a:pt x="368" y="137"/>
                    <a:pt x="361" y="122"/>
                    <a:pt x="352" y="109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1" y="88"/>
                    <a:pt x="371" y="85"/>
                    <a:pt x="370" y="83"/>
                  </a:cubicBezTo>
                  <a:cubicBezTo>
                    <a:pt x="353" y="63"/>
                    <a:pt x="353" y="63"/>
                    <a:pt x="353" y="63"/>
                  </a:cubicBezTo>
                  <a:cubicBezTo>
                    <a:pt x="351" y="61"/>
                    <a:pt x="349" y="61"/>
                    <a:pt x="347" y="62"/>
                  </a:cubicBezTo>
                  <a:cubicBezTo>
                    <a:pt x="324" y="76"/>
                    <a:pt x="324" y="76"/>
                    <a:pt x="324" y="76"/>
                  </a:cubicBezTo>
                  <a:cubicBezTo>
                    <a:pt x="316" y="68"/>
                    <a:pt x="307" y="61"/>
                    <a:pt x="298" y="55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6" y="28"/>
                    <a:pt x="305" y="26"/>
                    <a:pt x="303" y="25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7" y="13"/>
                    <a:pt x="275" y="13"/>
                    <a:pt x="273" y="15"/>
                  </a:cubicBezTo>
                  <a:cubicBezTo>
                    <a:pt x="259" y="37"/>
                    <a:pt x="259" y="37"/>
                    <a:pt x="259" y="37"/>
                  </a:cubicBezTo>
                  <a:cubicBezTo>
                    <a:pt x="248" y="33"/>
                    <a:pt x="237" y="31"/>
                    <a:pt x="225" y="29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1" y="1"/>
                    <a:pt x="219" y="0"/>
                    <a:pt x="21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8" y="0"/>
                    <a:pt x="186" y="1"/>
                    <a:pt x="186" y="4"/>
                  </a:cubicBezTo>
                  <a:cubicBezTo>
                    <a:pt x="182" y="30"/>
                    <a:pt x="182" y="30"/>
                    <a:pt x="182" y="30"/>
                  </a:cubicBezTo>
                  <a:cubicBezTo>
                    <a:pt x="171" y="31"/>
                    <a:pt x="160" y="33"/>
                    <a:pt x="149" y="37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4" y="13"/>
                    <a:pt x="131" y="13"/>
                    <a:pt x="129" y="1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3" y="26"/>
                    <a:pt x="102" y="28"/>
                    <a:pt x="103" y="30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01" y="61"/>
                    <a:pt x="92" y="68"/>
                    <a:pt x="84" y="76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0" y="61"/>
                    <a:pt x="57" y="61"/>
                    <a:pt x="56" y="6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7" y="85"/>
                    <a:pt x="37" y="88"/>
                    <a:pt x="39" y="8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0" y="118"/>
                    <a:pt x="45" y="128"/>
                    <a:pt x="41" y="139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3" y="135"/>
                    <a:pt x="10" y="137"/>
                    <a:pt x="10" y="139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2" y="167"/>
                    <a:pt x="4" y="169"/>
                    <a:pt x="6" y="17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29" y="188"/>
                    <a:pt x="28" y="196"/>
                    <a:pt x="28" y="204"/>
                  </a:cubicBezTo>
                  <a:cubicBezTo>
                    <a:pt x="28" y="207"/>
                    <a:pt x="28" y="211"/>
                    <a:pt x="28" y="214"/>
                  </a:cubicBezTo>
                  <a:cubicBezTo>
                    <a:pt x="3" y="222"/>
                    <a:pt x="3" y="222"/>
                    <a:pt x="3" y="222"/>
                  </a:cubicBezTo>
                  <a:cubicBezTo>
                    <a:pt x="2" y="223"/>
                    <a:pt x="0" y="225"/>
                    <a:pt x="1" y="227"/>
                  </a:cubicBezTo>
                  <a:cubicBezTo>
                    <a:pt x="5" y="253"/>
                    <a:pt x="5" y="253"/>
                    <a:pt x="5" y="253"/>
                  </a:cubicBezTo>
                  <a:cubicBezTo>
                    <a:pt x="6" y="256"/>
                    <a:pt x="8" y="257"/>
                    <a:pt x="10" y="257"/>
                  </a:cubicBezTo>
                  <a:cubicBezTo>
                    <a:pt x="36" y="256"/>
                    <a:pt x="36" y="256"/>
                    <a:pt x="36" y="256"/>
                  </a:cubicBezTo>
                  <a:cubicBezTo>
                    <a:pt x="41" y="272"/>
                    <a:pt x="48" y="286"/>
                    <a:pt x="56" y="300"/>
                  </a:cubicBezTo>
                  <a:cubicBezTo>
                    <a:pt x="39" y="319"/>
                    <a:pt x="39" y="319"/>
                    <a:pt x="39" y="319"/>
                  </a:cubicBezTo>
                  <a:cubicBezTo>
                    <a:pt x="37" y="321"/>
                    <a:pt x="37" y="323"/>
                    <a:pt x="39" y="325"/>
                  </a:cubicBezTo>
                  <a:cubicBezTo>
                    <a:pt x="56" y="345"/>
                    <a:pt x="56" y="345"/>
                    <a:pt x="56" y="345"/>
                  </a:cubicBezTo>
                  <a:cubicBezTo>
                    <a:pt x="57" y="347"/>
                    <a:pt x="60" y="347"/>
                    <a:pt x="61" y="346"/>
                  </a:cubicBezTo>
                  <a:cubicBezTo>
                    <a:pt x="84" y="333"/>
                    <a:pt x="84" y="333"/>
                    <a:pt x="84" y="333"/>
                  </a:cubicBezTo>
                  <a:cubicBezTo>
                    <a:pt x="92" y="340"/>
                    <a:pt x="101" y="347"/>
                    <a:pt x="110" y="353"/>
                  </a:cubicBezTo>
                  <a:cubicBezTo>
                    <a:pt x="103" y="378"/>
                    <a:pt x="103" y="378"/>
                    <a:pt x="103" y="378"/>
                  </a:cubicBezTo>
                  <a:cubicBezTo>
                    <a:pt x="102" y="380"/>
                    <a:pt x="103" y="383"/>
                    <a:pt x="105" y="384"/>
                  </a:cubicBezTo>
                  <a:cubicBezTo>
                    <a:pt x="129" y="395"/>
                    <a:pt x="129" y="395"/>
                    <a:pt x="129" y="395"/>
                  </a:cubicBezTo>
                  <a:cubicBezTo>
                    <a:pt x="131" y="396"/>
                    <a:pt x="134" y="395"/>
                    <a:pt x="135" y="393"/>
                  </a:cubicBezTo>
                  <a:cubicBezTo>
                    <a:pt x="149" y="371"/>
                    <a:pt x="149" y="371"/>
                    <a:pt x="149" y="371"/>
                  </a:cubicBezTo>
                  <a:cubicBezTo>
                    <a:pt x="160" y="375"/>
                    <a:pt x="171" y="378"/>
                    <a:pt x="183" y="379"/>
                  </a:cubicBezTo>
                  <a:cubicBezTo>
                    <a:pt x="187" y="405"/>
                    <a:pt x="187" y="405"/>
                    <a:pt x="187" y="405"/>
                  </a:cubicBezTo>
                  <a:cubicBezTo>
                    <a:pt x="187" y="407"/>
                    <a:pt x="189" y="409"/>
                    <a:pt x="191" y="409"/>
                  </a:cubicBezTo>
                  <a:cubicBezTo>
                    <a:pt x="218" y="409"/>
                    <a:pt x="218" y="409"/>
                    <a:pt x="218" y="409"/>
                  </a:cubicBezTo>
                  <a:cubicBezTo>
                    <a:pt x="220" y="409"/>
                    <a:pt x="222" y="407"/>
                    <a:pt x="222" y="405"/>
                  </a:cubicBezTo>
                  <a:cubicBezTo>
                    <a:pt x="226" y="379"/>
                    <a:pt x="226" y="379"/>
                    <a:pt x="226" y="379"/>
                  </a:cubicBezTo>
                  <a:cubicBezTo>
                    <a:pt x="237" y="377"/>
                    <a:pt x="248" y="375"/>
                    <a:pt x="259" y="371"/>
                  </a:cubicBezTo>
                  <a:cubicBezTo>
                    <a:pt x="273" y="393"/>
                    <a:pt x="273" y="393"/>
                    <a:pt x="273" y="393"/>
                  </a:cubicBezTo>
                  <a:cubicBezTo>
                    <a:pt x="275" y="395"/>
                    <a:pt x="277" y="396"/>
                    <a:pt x="279" y="395"/>
                  </a:cubicBezTo>
                  <a:cubicBezTo>
                    <a:pt x="303" y="384"/>
                    <a:pt x="303" y="384"/>
                    <a:pt x="303" y="384"/>
                  </a:cubicBezTo>
                  <a:cubicBezTo>
                    <a:pt x="305" y="383"/>
                    <a:pt x="306" y="380"/>
                    <a:pt x="306" y="378"/>
                  </a:cubicBezTo>
                  <a:cubicBezTo>
                    <a:pt x="298" y="353"/>
                    <a:pt x="298" y="353"/>
                    <a:pt x="298" y="353"/>
                  </a:cubicBezTo>
                  <a:cubicBezTo>
                    <a:pt x="307" y="347"/>
                    <a:pt x="316" y="340"/>
                    <a:pt x="324" y="333"/>
                  </a:cubicBezTo>
                  <a:cubicBezTo>
                    <a:pt x="347" y="346"/>
                    <a:pt x="347" y="346"/>
                    <a:pt x="347" y="346"/>
                  </a:cubicBezTo>
                  <a:cubicBezTo>
                    <a:pt x="349" y="347"/>
                    <a:pt x="351" y="347"/>
                    <a:pt x="353" y="345"/>
                  </a:cubicBezTo>
                  <a:cubicBezTo>
                    <a:pt x="370" y="325"/>
                    <a:pt x="370" y="325"/>
                    <a:pt x="370" y="325"/>
                  </a:cubicBezTo>
                  <a:cubicBezTo>
                    <a:pt x="371" y="323"/>
                    <a:pt x="371" y="321"/>
                    <a:pt x="370" y="319"/>
                  </a:cubicBezTo>
                  <a:cubicBezTo>
                    <a:pt x="352" y="300"/>
                    <a:pt x="352" y="300"/>
                    <a:pt x="352" y="300"/>
                  </a:cubicBezTo>
                  <a:cubicBezTo>
                    <a:pt x="358" y="290"/>
                    <a:pt x="363" y="280"/>
                    <a:pt x="367" y="270"/>
                  </a:cubicBezTo>
                  <a:cubicBezTo>
                    <a:pt x="394" y="273"/>
                    <a:pt x="394" y="273"/>
                    <a:pt x="394" y="273"/>
                  </a:cubicBezTo>
                  <a:cubicBezTo>
                    <a:pt x="396" y="273"/>
                    <a:pt x="398" y="271"/>
                    <a:pt x="398" y="269"/>
                  </a:cubicBezTo>
                  <a:cubicBezTo>
                    <a:pt x="405" y="244"/>
                    <a:pt x="405" y="244"/>
                    <a:pt x="405" y="244"/>
                  </a:cubicBezTo>
                  <a:cubicBezTo>
                    <a:pt x="406" y="242"/>
                    <a:pt x="405" y="239"/>
                    <a:pt x="403" y="238"/>
                  </a:cubicBezTo>
                  <a:cubicBezTo>
                    <a:pt x="378" y="228"/>
                    <a:pt x="378" y="228"/>
                    <a:pt x="378" y="228"/>
                  </a:cubicBezTo>
                  <a:cubicBezTo>
                    <a:pt x="380" y="220"/>
                    <a:pt x="380" y="212"/>
                    <a:pt x="380" y="204"/>
                  </a:cubicBezTo>
                  <a:cubicBezTo>
                    <a:pt x="380" y="201"/>
                    <a:pt x="380" y="198"/>
                    <a:pt x="380" y="19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7" y="186"/>
                    <a:pt x="408" y="183"/>
                    <a:pt x="408" y="181"/>
                  </a:cubicBezTo>
                  <a:close/>
                  <a:moveTo>
                    <a:pt x="279" y="329"/>
                  </a:moveTo>
                  <a:cubicBezTo>
                    <a:pt x="270" y="334"/>
                    <a:pt x="261" y="338"/>
                    <a:pt x="252" y="342"/>
                  </a:cubicBezTo>
                  <a:cubicBezTo>
                    <a:pt x="241" y="345"/>
                    <a:pt x="230" y="348"/>
                    <a:pt x="219" y="349"/>
                  </a:cubicBezTo>
                  <a:cubicBezTo>
                    <a:pt x="214" y="349"/>
                    <a:pt x="209" y="350"/>
                    <a:pt x="204" y="350"/>
                  </a:cubicBezTo>
                  <a:cubicBezTo>
                    <a:pt x="199" y="350"/>
                    <a:pt x="194" y="349"/>
                    <a:pt x="189" y="349"/>
                  </a:cubicBezTo>
                  <a:cubicBezTo>
                    <a:pt x="178" y="348"/>
                    <a:pt x="167" y="345"/>
                    <a:pt x="156" y="342"/>
                  </a:cubicBezTo>
                  <a:cubicBezTo>
                    <a:pt x="147" y="338"/>
                    <a:pt x="138" y="334"/>
                    <a:pt x="130" y="329"/>
                  </a:cubicBezTo>
                  <a:cubicBezTo>
                    <a:pt x="120" y="323"/>
                    <a:pt x="111" y="316"/>
                    <a:pt x="103" y="308"/>
                  </a:cubicBezTo>
                  <a:cubicBezTo>
                    <a:pt x="93" y="299"/>
                    <a:pt x="84" y="288"/>
                    <a:pt x="77" y="275"/>
                  </a:cubicBezTo>
                  <a:cubicBezTo>
                    <a:pt x="74" y="269"/>
                    <a:pt x="71" y="263"/>
                    <a:pt x="68" y="256"/>
                  </a:cubicBezTo>
                  <a:cubicBezTo>
                    <a:pt x="63" y="243"/>
                    <a:pt x="60" y="229"/>
                    <a:pt x="59" y="215"/>
                  </a:cubicBezTo>
                  <a:cubicBezTo>
                    <a:pt x="59" y="211"/>
                    <a:pt x="59" y="208"/>
                    <a:pt x="59" y="204"/>
                  </a:cubicBezTo>
                  <a:cubicBezTo>
                    <a:pt x="59" y="196"/>
                    <a:pt x="59" y="188"/>
                    <a:pt x="60" y="181"/>
                  </a:cubicBezTo>
                  <a:cubicBezTo>
                    <a:pt x="62" y="171"/>
                    <a:pt x="65" y="162"/>
                    <a:pt x="68" y="153"/>
                  </a:cubicBezTo>
                  <a:cubicBezTo>
                    <a:pt x="72" y="142"/>
                    <a:pt x="77" y="132"/>
                    <a:pt x="84" y="122"/>
                  </a:cubicBezTo>
                  <a:cubicBezTo>
                    <a:pt x="89" y="114"/>
                    <a:pt x="96" y="107"/>
                    <a:pt x="103" y="100"/>
                  </a:cubicBezTo>
                  <a:cubicBezTo>
                    <a:pt x="111" y="92"/>
                    <a:pt x="120" y="85"/>
                    <a:pt x="130" y="79"/>
                  </a:cubicBezTo>
                  <a:cubicBezTo>
                    <a:pt x="138" y="74"/>
                    <a:pt x="147" y="70"/>
                    <a:pt x="156" y="67"/>
                  </a:cubicBezTo>
                  <a:cubicBezTo>
                    <a:pt x="167" y="63"/>
                    <a:pt x="178" y="61"/>
                    <a:pt x="189" y="59"/>
                  </a:cubicBezTo>
                  <a:cubicBezTo>
                    <a:pt x="194" y="59"/>
                    <a:pt x="199" y="59"/>
                    <a:pt x="204" y="59"/>
                  </a:cubicBezTo>
                  <a:cubicBezTo>
                    <a:pt x="209" y="59"/>
                    <a:pt x="214" y="59"/>
                    <a:pt x="219" y="59"/>
                  </a:cubicBezTo>
                  <a:cubicBezTo>
                    <a:pt x="230" y="61"/>
                    <a:pt x="241" y="63"/>
                    <a:pt x="252" y="67"/>
                  </a:cubicBezTo>
                  <a:cubicBezTo>
                    <a:pt x="261" y="70"/>
                    <a:pt x="270" y="74"/>
                    <a:pt x="279" y="79"/>
                  </a:cubicBezTo>
                  <a:cubicBezTo>
                    <a:pt x="288" y="85"/>
                    <a:pt x="297" y="92"/>
                    <a:pt x="306" y="100"/>
                  </a:cubicBezTo>
                  <a:cubicBezTo>
                    <a:pt x="316" y="110"/>
                    <a:pt x="324" y="121"/>
                    <a:pt x="331" y="133"/>
                  </a:cubicBezTo>
                  <a:cubicBezTo>
                    <a:pt x="335" y="139"/>
                    <a:pt x="338" y="146"/>
                    <a:pt x="340" y="153"/>
                  </a:cubicBezTo>
                  <a:cubicBezTo>
                    <a:pt x="345" y="165"/>
                    <a:pt x="348" y="179"/>
                    <a:pt x="349" y="193"/>
                  </a:cubicBezTo>
                  <a:cubicBezTo>
                    <a:pt x="349" y="197"/>
                    <a:pt x="350" y="201"/>
                    <a:pt x="350" y="204"/>
                  </a:cubicBezTo>
                  <a:cubicBezTo>
                    <a:pt x="350" y="212"/>
                    <a:pt x="349" y="220"/>
                    <a:pt x="348" y="228"/>
                  </a:cubicBezTo>
                  <a:cubicBezTo>
                    <a:pt x="346" y="237"/>
                    <a:pt x="344" y="247"/>
                    <a:pt x="340" y="256"/>
                  </a:cubicBezTo>
                  <a:cubicBezTo>
                    <a:pt x="336" y="267"/>
                    <a:pt x="331" y="277"/>
                    <a:pt x="324" y="286"/>
                  </a:cubicBezTo>
                  <a:cubicBezTo>
                    <a:pt x="319" y="294"/>
                    <a:pt x="313" y="302"/>
                    <a:pt x="306" y="308"/>
                  </a:cubicBezTo>
                  <a:cubicBezTo>
                    <a:pt x="297" y="316"/>
                    <a:pt x="288" y="323"/>
                    <a:pt x="279" y="3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FEF3DB9-8CB9-FA12-A737-5BC59E3A9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097" y="2072128"/>
              <a:ext cx="372621" cy="372622"/>
            </a:xfrm>
            <a:custGeom>
              <a:avLst/>
              <a:gdLst/>
              <a:ahLst/>
              <a:cxnLst>
                <a:cxn ang="0">
                  <a:pos x="236" y="109"/>
                </a:cxn>
                <a:cxn ang="0">
                  <a:pos x="229" y="76"/>
                </a:cxn>
                <a:cxn ang="0">
                  <a:pos x="221" y="60"/>
                </a:cxn>
                <a:cxn ang="0">
                  <a:pos x="201" y="33"/>
                </a:cxn>
                <a:cxn ang="0">
                  <a:pos x="179" y="17"/>
                </a:cxn>
                <a:cxn ang="0">
                  <a:pos x="157" y="7"/>
                </a:cxn>
                <a:cxn ang="0">
                  <a:pos x="130" y="1"/>
                </a:cxn>
                <a:cxn ang="0">
                  <a:pos x="118" y="0"/>
                </a:cxn>
                <a:cxn ang="0">
                  <a:pos x="106" y="1"/>
                </a:cxn>
                <a:cxn ang="0">
                  <a:pos x="79" y="7"/>
                </a:cxn>
                <a:cxn ang="0">
                  <a:pos x="58" y="17"/>
                </a:cxn>
                <a:cxn ang="0">
                  <a:pos x="36" y="33"/>
                </a:cxn>
                <a:cxn ang="0">
                  <a:pos x="20" y="52"/>
                </a:cxn>
                <a:cxn ang="0">
                  <a:pos x="8" y="76"/>
                </a:cxn>
                <a:cxn ang="0">
                  <a:pos x="1" y="99"/>
                </a:cxn>
                <a:cxn ang="0">
                  <a:pos x="0" y="118"/>
                </a:cxn>
                <a:cxn ang="0">
                  <a:pos x="0" y="127"/>
                </a:cxn>
                <a:cxn ang="0">
                  <a:pos x="8" y="160"/>
                </a:cxn>
                <a:cxn ang="0">
                  <a:pos x="15" y="176"/>
                </a:cxn>
                <a:cxn ang="0">
                  <a:pos x="36" y="203"/>
                </a:cxn>
                <a:cxn ang="0">
                  <a:pos x="58" y="220"/>
                </a:cxn>
                <a:cxn ang="0">
                  <a:pos x="79" y="230"/>
                </a:cxn>
                <a:cxn ang="0">
                  <a:pos x="106" y="236"/>
                </a:cxn>
                <a:cxn ang="0">
                  <a:pos x="118" y="236"/>
                </a:cxn>
                <a:cxn ang="0">
                  <a:pos x="130" y="236"/>
                </a:cxn>
                <a:cxn ang="0">
                  <a:pos x="157" y="230"/>
                </a:cxn>
                <a:cxn ang="0">
                  <a:pos x="179" y="220"/>
                </a:cxn>
                <a:cxn ang="0">
                  <a:pos x="201" y="203"/>
                </a:cxn>
                <a:cxn ang="0">
                  <a:pos x="216" y="185"/>
                </a:cxn>
                <a:cxn ang="0">
                  <a:pos x="229" y="160"/>
                </a:cxn>
                <a:cxn ang="0">
                  <a:pos x="235" y="137"/>
                </a:cxn>
                <a:cxn ang="0">
                  <a:pos x="236" y="118"/>
                </a:cxn>
                <a:cxn ang="0">
                  <a:pos x="236" y="109"/>
                </a:cxn>
              </a:cxnLst>
              <a:rect l="0" t="0" r="r" b="b"/>
              <a:pathLst>
                <a:path w="236" h="236">
                  <a:moveTo>
                    <a:pt x="236" y="109"/>
                  </a:moveTo>
                  <a:cubicBezTo>
                    <a:pt x="235" y="98"/>
                    <a:pt x="233" y="87"/>
                    <a:pt x="229" y="76"/>
                  </a:cubicBezTo>
                  <a:cubicBezTo>
                    <a:pt x="227" y="71"/>
                    <a:pt x="224" y="66"/>
                    <a:pt x="221" y="60"/>
                  </a:cubicBezTo>
                  <a:cubicBezTo>
                    <a:pt x="216" y="51"/>
                    <a:pt x="209" y="41"/>
                    <a:pt x="201" y="33"/>
                  </a:cubicBezTo>
                  <a:cubicBezTo>
                    <a:pt x="194" y="27"/>
                    <a:pt x="187" y="21"/>
                    <a:pt x="179" y="17"/>
                  </a:cubicBezTo>
                  <a:cubicBezTo>
                    <a:pt x="172" y="13"/>
                    <a:pt x="165" y="9"/>
                    <a:pt x="157" y="7"/>
                  </a:cubicBezTo>
                  <a:cubicBezTo>
                    <a:pt x="148" y="4"/>
                    <a:pt x="139" y="2"/>
                    <a:pt x="130" y="1"/>
                  </a:cubicBezTo>
                  <a:cubicBezTo>
                    <a:pt x="126" y="0"/>
                    <a:pt x="122" y="0"/>
                    <a:pt x="118" y="0"/>
                  </a:cubicBezTo>
                  <a:cubicBezTo>
                    <a:pt x="114" y="0"/>
                    <a:pt x="110" y="0"/>
                    <a:pt x="106" y="1"/>
                  </a:cubicBezTo>
                  <a:cubicBezTo>
                    <a:pt x="97" y="2"/>
                    <a:pt x="88" y="4"/>
                    <a:pt x="79" y="7"/>
                  </a:cubicBezTo>
                  <a:cubicBezTo>
                    <a:pt x="72" y="9"/>
                    <a:pt x="64" y="13"/>
                    <a:pt x="58" y="17"/>
                  </a:cubicBezTo>
                  <a:cubicBezTo>
                    <a:pt x="50" y="21"/>
                    <a:pt x="42" y="27"/>
                    <a:pt x="36" y="33"/>
                  </a:cubicBezTo>
                  <a:cubicBezTo>
                    <a:pt x="30" y="39"/>
                    <a:pt x="25" y="45"/>
                    <a:pt x="20" y="52"/>
                  </a:cubicBezTo>
                  <a:cubicBezTo>
                    <a:pt x="15" y="59"/>
                    <a:pt x="11" y="68"/>
                    <a:pt x="8" y="76"/>
                  </a:cubicBezTo>
                  <a:cubicBezTo>
                    <a:pt x="5" y="84"/>
                    <a:pt x="3" y="91"/>
                    <a:pt x="1" y="99"/>
                  </a:cubicBezTo>
                  <a:cubicBezTo>
                    <a:pt x="0" y="105"/>
                    <a:pt x="0" y="112"/>
                    <a:pt x="0" y="118"/>
                  </a:cubicBezTo>
                  <a:cubicBezTo>
                    <a:pt x="0" y="121"/>
                    <a:pt x="0" y="124"/>
                    <a:pt x="0" y="127"/>
                  </a:cubicBezTo>
                  <a:cubicBezTo>
                    <a:pt x="1" y="139"/>
                    <a:pt x="4" y="150"/>
                    <a:pt x="8" y="160"/>
                  </a:cubicBezTo>
                  <a:cubicBezTo>
                    <a:pt x="10" y="166"/>
                    <a:pt x="12" y="171"/>
                    <a:pt x="15" y="176"/>
                  </a:cubicBezTo>
                  <a:cubicBezTo>
                    <a:pt x="21" y="186"/>
                    <a:pt x="28" y="195"/>
                    <a:pt x="36" y="203"/>
                  </a:cubicBezTo>
                  <a:cubicBezTo>
                    <a:pt x="42" y="209"/>
                    <a:pt x="50" y="215"/>
                    <a:pt x="58" y="220"/>
                  </a:cubicBezTo>
                  <a:cubicBezTo>
                    <a:pt x="64" y="224"/>
                    <a:pt x="72" y="227"/>
                    <a:pt x="79" y="230"/>
                  </a:cubicBezTo>
                  <a:cubicBezTo>
                    <a:pt x="88" y="233"/>
                    <a:pt x="97" y="235"/>
                    <a:pt x="106" y="236"/>
                  </a:cubicBezTo>
                  <a:cubicBezTo>
                    <a:pt x="110" y="236"/>
                    <a:pt x="114" y="236"/>
                    <a:pt x="118" y="236"/>
                  </a:cubicBezTo>
                  <a:cubicBezTo>
                    <a:pt x="122" y="236"/>
                    <a:pt x="126" y="236"/>
                    <a:pt x="130" y="236"/>
                  </a:cubicBezTo>
                  <a:cubicBezTo>
                    <a:pt x="139" y="235"/>
                    <a:pt x="148" y="233"/>
                    <a:pt x="157" y="230"/>
                  </a:cubicBezTo>
                  <a:cubicBezTo>
                    <a:pt x="165" y="227"/>
                    <a:pt x="172" y="224"/>
                    <a:pt x="179" y="220"/>
                  </a:cubicBezTo>
                  <a:cubicBezTo>
                    <a:pt x="187" y="215"/>
                    <a:pt x="194" y="209"/>
                    <a:pt x="201" y="203"/>
                  </a:cubicBezTo>
                  <a:cubicBezTo>
                    <a:pt x="206" y="197"/>
                    <a:pt x="211" y="191"/>
                    <a:pt x="216" y="185"/>
                  </a:cubicBezTo>
                  <a:cubicBezTo>
                    <a:pt x="221" y="177"/>
                    <a:pt x="225" y="169"/>
                    <a:pt x="229" y="160"/>
                  </a:cubicBezTo>
                  <a:cubicBezTo>
                    <a:pt x="231" y="153"/>
                    <a:pt x="234" y="145"/>
                    <a:pt x="235" y="137"/>
                  </a:cubicBezTo>
                  <a:cubicBezTo>
                    <a:pt x="236" y="131"/>
                    <a:pt x="236" y="125"/>
                    <a:pt x="236" y="118"/>
                  </a:cubicBezTo>
                  <a:cubicBezTo>
                    <a:pt x="236" y="115"/>
                    <a:pt x="236" y="112"/>
                    <a:pt x="236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90AE4B4-7123-0A78-22C3-40309E633D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9423" y="2170730"/>
              <a:ext cx="482688" cy="487274"/>
            </a:xfrm>
            <a:custGeom>
              <a:avLst/>
              <a:gdLst/>
              <a:ahLst/>
              <a:cxnLst>
                <a:cxn ang="0">
                  <a:pos x="300" y="109"/>
                </a:cxn>
                <a:cxn ang="0">
                  <a:pos x="276" y="108"/>
                </a:cxn>
                <a:cxn ang="0">
                  <a:pos x="272" y="61"/>
                </a:cxn>
                <a:cxn ang="0">
                  <a:pos x="258" y="42"/>
                </a:cxn>
                <a:cxn ang="0">
                  <a:pos x="238" y="53"/>
                </a:cxn>
                <a:cxn ang="0">
                  <a:pos x="222" y="19"/>
                </a:cxn>
                <a:cxn ang="0">
                  <a:pos x="201" y="8"/>
                </a:cxn>
                <a:cxn ang="0">
                  <a:pos x="187" y="26"/>
                </a:cxn>
                <a:cxn ang="0">
                  <a:pos x="158" y="3"/>
                </a:cxn>
                <a:cxn ang="0">
                  <a:pos x="134" y="1"/>
                </a:cxn>
                <a:cxn ang="0">
                  <a:pos x="129" y="24"/>
                </a:cxn>
                <a:cxn ang="0">
                  <a:pos x="93" y="15"/>
                </a:cxn>
                <a:cxn ang="0">
                  <a:pos x="71" y="23"/>
                </a:cxn>
                <a:cxn ang="0">
                  <a:pos x="76" y="46"/>
                </a:cxn>
                <a:cxn ang="0">
                  <a:pos x="40" y="53"/>
                </a:cxn>
                <a:cxn ang="0">
                  <a:pos x="24" y="70"/>
                </a:cxn>
                <a:cxn ang="0">
                  <a:pos x="38" y="88"/>
                </a:cxn>
                <a:cxn ang="0">
                  <a:pos x="8" y="110"/>
                </a:cxn>
                <a:cxn ang="0">
                  <a:pos x="0" y="132"/>
                </a:cxn>
                <a:cxn ang="0">
                  <a:pos x="21" y="142"/>
                </a:cxn>
                <a:cxn ang="0">
                  <a:pos x="21" y="168"/>
                </a:cxn>
                <a:cxn ang="0">
                  <a:pos x="1" y="179"/>
                </a:cxn>
                <a:cxn ang="0">
                  <a:pos x="9" y="201"/>
                </a:cxn>
                <a:cxn ang="0">
                  <a:pos x="45" y="231"/>
                </a:cxn>
                <a:cxn ang="0">
                  <a:pos x="33" y="251"/>
                </a:cxn>
                <a:cxn ang="0">
                  <a:pos x="51" y="266"/>
                </a:cxn>
                <a:cxn ang="0">
                  <a:pos x="88" y="269"/>
                </a:cxn>
                <a:cxn ang="0">
                  <a:pos x="85" y="292"/>
                </a:cxn>
                <a:cxn ang="0">
                  <a:pos x="108" y="298"/>
                </a:cxn>
                <a:cxn ang="0">
                  <a:pos x="143" y="285"/>
                </a:cxn>
                <a:cxn ang="0">
                  <a:pos x="151" y="307"/>
                </a:cxn>
                <a:cxn ang="0">
                  <a:pos x="174" y="303"/>
                </a:cxn>
                <a:cxn ang="0">
                  <a:pos x="200" y="277"/>
                </a:cxn>
                <a:cxn ang="0">
                  <a:pos x="216" y="294"/>
                </a:cxn>
                <a:cxn ang="0">
                  <a:pos x="235" y="280"/>
                </a:cxn>
                <a:cxn ang="0">
                  <a:pos x="248" y="245"/>
                </a:cxn>
                <a:cxn ang="0">
                  <a:pos x="269" y="254"/>
                </a:cxn>
                <a:cxn ang="0">
                  <a:pos x="281" y="234"/>
                </a:cxn>
                <a:cxn ang="0">
                  <a:pos x="277" y="197"/>
                </a:cxn>
                <a:cxn ang="0">
                  <a:pos x="300" y="195"/>
                </a:cxn>
                <a:cxn ang="0">
                  <a:pos x="303" y="172"/>
                </a:cxn>
                <a:cxn ang="0">
                  <a:pos x="284" y="147"/>
                </a:cxn>
                <a:cxn ang="0">
                  <a:pos x="302" y="132"/>
                </a:cxn>
                <a:cxn ang="0">
                  <a:pos x="213" y="245"/>
                </a:cxn>
                <a:cxn ang="0">
                  <a:pos x="169" y="262"/>
                </a:cxn>
                <a:cxn ang="0">
                  <a:pos x="147" y="263"/>
                </a:cxn>
                <a:cxn ang="0">
                  <a:pos x="101" y="250"/>
                </a:cxn>
                <a:cxn ang="0">
                  <a:pos x="60" y="212"/>
                </a:cxn>
                <a:cxn ang="0">
                  <a:pos x="44" y="167"/>
                </a:cxn>
                <a:cxn ang="0">
                  <a:pos x="44" y="142"/>
                </a:cxn>
                <a:cxn ang="0">
                  <a:pos x="59" y="97"/>
                </a:cxn>
                <a:cxn ang="0">
                  <a:pos x="92" y="63"/>
                </a:cxn>
                <a:cxn ang="0">
                  <a:pos x="136" y="46"/>
                </a:cxn>
                <a:cxn ang="0">
                  <a:pos x="158" y="45"/>
                </a:cxn>
                <a:cxn ang="0">
                  <a:pos x="203" y="57"/>
                </a:cxn>
                <a:cxn ang="0">
                  <a:pos x="245" y="95"/>
                </a:cxn>
                <a:cxn ang="0">
                  <a:pos x="261" y="140"/>
                </a:cxn>
                <a:cxn ang="0">
                  <a:pos x="261" y="166"/>
                </a:cxn>
                <a:cxn ang="0">
                  <a:pos x="246" y="210"/>
                </a:cxn>
                <a:cxn ang="0">
                  <a:pos x="213" y="245"/>
                </a:cxn>
              </a:cxnLst>
              <a:rect l="0" t="0" r="r" b="b"/>
              <a:pathLst>
                <a:path w="305" h="308">
                  <a:moveTo>
                    <a:pt x="304" y="129"/>
                  </a:moveTo>
                  <a:cubicBezTo>
                    <a:pt x="300" y="109"/>
                    <a:pt x="300" y="109"/>
                    <a:pt x="300" y="109"/>
                  </a:cubicBezTo>
                  <a:cubicBezTo>
                    <a:pt x="299" y="108"/>
                    <a:pt x="298" y="106"/>
                    <a:pt x="296" y="107"/>
                  </a:cubicBezTo>
                  <a:cubicBezTo>
                    <a:pt x="276" y="108"/>
                    <a:pt x="276" y="108"/>
                    <a:pt x="276" y="108"/>
                  </a:cubicBezTo>
                  <a:cubicBezTo>
                    <a:pt x="272" y="97"/>
                    <a:pt x="267" y="86"/>
                    <a:pt x="260" y="77"/>
                  </a:cubicBezTo>
                  <a:cubicBezTo>
                    <a:pt x="272" y="61"/>
                    <a:pt x="272" y="61"/>
                    <a:pt x="272" y="61"/>
                  </a:cubicBezTo>
                  <a:cubicBezTo>
                    <a:pt x="273" y="60"/>
                    <a:pt x="273" y="58"/>
                    <a:pt x="272" y="57"/>
                  </a:cubicBezTo>
                  <a:cubicBezTo>
                    <a:pt x="258" y="42"/>
                    <a:pt x="258" y="42"/>
                    <a:pt x="258" y="42"/>
                  </a:cubicBezTo>
                  <a:cubicBezTo>
                    <a:pt x="257" y="41"/>
                    <a:pt x="255" y="41"/>
                    <a:pt x="254" y="42"/>
                  </a:cubicBezTo>
                  <a:cubicBezTo>
                    <a:pt x="238" y="53"/>
                    <a:pt x="238" y="53"/>
                    <a:pt x="238" y="53"/>
                  </a:cubicBezTo>
                  <a:cubicBezTo>
                    <a:pt x="231" y="47"/>
                    <a:pt x="224" y="43"/>
                    <a:pt x="217" y="38"/>
                  </a:cubicBezTo>
                  <a:cubicBezTo>
                    <a:pt x="222" y="19"/>
                    <a:pt x="222" y="19"/>
                    <a:pt x="222" y="19"/>
                  </a:cubicBezTo>
                  <a:cubicBezTo>
                    <a:pt x="222" y="18"/>
                    <a:pt x="221" y="16"/>
                    <a:pt x="220" y="15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0" y="7"/>
                    <a:pt x="198" y="8"/>
                    <a:pt x="197" y="9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79" y="24"/>
                    <a:pt x="170" y="22"/>
                    <a:pt x="162" y="22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7" y="1"/>
                    <a:pt x="156" y="0"/>
                    <a:pt x="154" y="0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2" y="1"/>
                    <a:pt x="131" y="2"/>
                    <a:pt x="131" y="4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21" y="25"/>
                    <a:pt x="113" y="27"/>
                    <a:pt x="105" y="30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2" y="13"/>
                    <a:pt x="90" y="13"/>
                    <a:pt x="89" y="1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0" y="24"/>
                    <a:pt x="69" y="26"/>
                    <a:pt x="70" y="27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0" y="50"/>
                    <a:pt x="63" y="56"/>
                    <a:pt x="57" y="6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2"/>
                    <a:pt x="37" y="52"/>
                    <a:pt x="36" y="54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71"/>
                    <a:pt x="23" y="73"/>
                    <a:pt x="24" y="74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4" y="95"/>
                    <a:pt x="30" y="103"/>
                    <a:pt x="27" y="111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6" y="110"/>
                    <a:pt x="5" y="111"/>
                    <a:pt x="4" y="11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3"/>
                    <a:pt x="1" y="135"/>
                    <a:pt x="2" y="136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0" y="148"/>
                    <a:pt x="20" y="154"/>
                    <a:pt x="20" y="160"/>
                  </a:cubicBezTo>
                  <a:cubicBezTo>
                    <a:pt x="21" y="163"/>
                    <a:pt x="21" y="165"/>
                    <a:pt x="21" y="168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1" y="175"/>
                    <a:pt x="0" y="177"/>
                    <a:pt x="1" y="179"/>
                  </a:cubicBezTo>
                  <a:cubicBezTo>
                    <a:pt x="5" y="198"/>
                    <a:pt x="5" y="198"/>
                    <a:pt x="5" y="198"/>
                  </a:cubicBezTo>
                  <a:cubicBezTo>
                    <a:pt x="5" y="200"/>
                    <a:pt x="7" y="201"/>
                    <a:pt x="9" y="201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33" y="211"/>
                    <a:pt x="38" y="221"/>
                    <a:pt x="45" y="231"/>
                  </a:cubicBezTo>
                  <a:cubicBezTo>
                    <a:pt x="33" y="246"/>
                    <a:pt x="33" y="246"/>
                    <a:pt x="33" y="246"/>
                  </a:cubicBezTo>
                  <a:cubicBezTo>
                    <a:pt x="32" y="247"/>
                    <a:pt x="32" y="249"/>
                    <a:pt x="33" y="251"/>
                  </a:cubicBezTo>
                  <a:cubicBezTo>
                    <a:pt x="47" y="265"/>
                    <a:pt x="47" y="265"/>
                    <a:pt x="47" y="265"/>
                  </a:cubicBezTo>
                  <a:cubicBezTo>
                    <a:pt x="48" y="266"/>
                    <a:pt x="50" y="267"/>
                    <a:pt x="51" y="266"/>
                  </a:cubicBezTo>
                  <a:cubicBezTo>
                    <a:pt x="67" y="255"/>
                    <a:pt x="67" y="255"/>
                    <a:pt x="67" y="255"/>
                  </a:cubicBezTo>
                  <a:cubicBezTo>
                    <a:pt x="74" y="260"/>
                    <a:pt x="81" y="265"/>
                    <a:pt x="88" y="269"/>
                  </a:cubicBezTo>
                  <a:cubicBezTo>
                    <a:pt x="83" y="288"/>
                    <a:pt x="83" y="288"/>
                    <a:pt x="83" y="288"/>
                  </a:cubicBezTo>
                  <a:cubicBezTo>
                    <a:pt x="83" y="290"/>
                    <a:pt x="84" y="291"/>
                    <a:pt x="85" y="292"/>
                  </a:cubicBezTo>
                  <a:cubicBezTo>
                    <a:pt x="104" y="300"/>
                    <a:pt x="104" y="300"/>
                    <a:pt x="104" y="300"/>
                  </a:cubicBezTo>
                  <a:cubicBezTo>
                    <a:pt x="105" y="300"/>
                    <a:pt x="107" y="299"/>
                    <a:pt x="108" y="298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26" y="283"/>
                    <a:pt x="135" y="285"/>
                    <a:pt x="143" y="285"/>
                  </a:cubicBezTo>
                  <a:cubicBezTo>
                    <a:pt x="147" y="305"/>
                    <a:pt x="147" y="305"/>
                    <a:pt x="147" y="305"/>
                  </a:cubicBezTo>
                  <a:cubicBezTo>
                    <a:pt x="148" y="306"/>
                    <a:pt x="149" y="308"/>
                    <a:pt x="151" y="307"/>
                  </a:cubicBezTo>
                  <a:cubicBezTo>
                    <a:pt x="171" y="306"/>
                    <a:pt x="171" y="306"/>
                    <a:pt x="171" y="306"/>
                  </a:cubicBezTo>
                  <a:cubicBezTo>
                    <a:pt x="172" y="306"/>
                    <a:pt x="174" y="305"/>
                    <a:pt x="174" y="303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84" y="282"/>
                    <a:pt x="192" y="280"/>
                    <a:pt x="200" y="277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213" y="294"/>
                    <a:pt x="214" y="294"/>
                    <a:pt x="216" y="294"/>
                  </a:cubicBezTo>
                  <a:cubicBezTo>
                    <a:pt x="234" y="284"/>
                    <a:pt x="234" y="284"/>
                    <a:pt x="234" y="284"/>
                  </a:cubicBezTo>
                  <a:cubicBezTo>
                    <a:pt x="235" y="284"/>
                    <a:pt x="236" y="282"/>
                    <a:pt x="235" y="280"/>
                  </a:cubicBezTo>
                  <a:cubicBezTo>
                    <a:pt x="228" y="262"/>
                    <a:pt x="228" y="262"/>
                    <a:pt x="228" y="262"/>
                  </a:cubicBezTo>
                  <a:cubicBezTo>
                    <a:pt x="235" y="257"/>
                    <a:pt x="242" y="251"/>
                    <a:pt x="248" y="245"/>
                  </a:cubicBezTo>
                  <a:cubicBezTo>
                    <a:pt x="265" y="255"/>
                    <a:pt x="265" y="255"/>
                    <a:pt x="265" y="255"/>
                  </a:cubicBezTo>
                  <a:cubicBezTo>
                    <a:pt x="266" y="255"/>
                    <a:pt x="268" y="255"/>
                    <a:pt x="269" y="254"/>
                  </a:cubicBezTo>
                  <a:cubicBezTo>
                    <a:pt x="281" y="238"/>
                    <a:pt x="281" y="238"/>
                    <a:pt x="281" y="238"/>
                  </a:cubicBezTo>
                  <a:cubicBezTo>
                    <a:pt x="282" y="237"/>
                    <a:pt x="282" y="235"/>
                    <a:pt x="281" y="234"/>
                  </a:cubicBezTo>
                  <a:cubicBezTo>
                    <a:pt x="267" y="219"/>
                    <a:pt x="267" y="219"/>
                    <a:pt x="267" y="219"/>
                  </a:cubicBezTo>
                  <a:cubicBezTo>
                    <a:pt x="271" y="212"/>
                    <a:pt x="275" y="205"/>
                    <a:pt x="277" y="197"/>
                  </a:cubicBezTo>
                  <a:cubicBezTo>
                    <a:pt x="297" y="198"/>
                    <a:pt x="297" y="198"/>
                    <a:pt x="297" y="198"/>
                  </a:cubicBezTo>
                  <a:cubicBezTo>
                    <a:pt x="299" y="198"/>
                    <a:pt x="300" y="197"/>
                    <a:pt x="300" y="195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5" y="174"/>
                    <a:pt x="304" y="172"/>
                    <a:pt x="303" y="172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5" y="159"/>
                    <a:pt x="285" y="153"/>
                    <a:pt x="284" y="147"/>
                  </a:cubicBezTo>
                  <a:cubicBezTo>
                    <a:pt x="284" y="145"/>
                    <a:pt x="284" y="142"/>
                    <a:pt x="284" y="140"/>
                  </a:cubicBezTo>
                  <a:cubicBezTo>
                    <a:pt x="302" y="132"/>
                    <a:pt x="302" y="132"/>
                    <a:pt x="302" y="132"/>
                  </a:cubicBezTo>
                  <a:cubicBezTo>
                    <a:pt x="304" y="132"/>
                    <a:pt x="305" y="130"/>
                    <a:pt x="304" y="129"/>
                  </a:cubicBezTo>
                  <a:close/>
                  <a:moveTo>
                    <a:pt x="213" y="245"/>
                  </a:moveTo>
                  <a:cubicBezTo>
                    <a:pt x="207" y="249"/>
                    <a:pt x="200" y="252"/>
                    <a:pt x="194" y="255"/>
                  </a:cubicBezTo>
                  <a:cubicBezTo>
                    <a:pt x="186" y="258"/>
                    <a:pt x="178" y="260"/>
                    <a:pt x="169" y="262"/>
                  </a:cubicBezTo>
                  <a:cubicBezTo>
                    <a:pt x="165" y="262"/>
                    <a:pt x="162" y="263"/>
                    <a:pt x="158" y="263"/>
                  </a:cubicBezTo>
                  <a:cubicBezTo>
                    <a:pt x="154" y="263"/>
                    <a:pt x="151" y="263"/>
                    <a:pt x="147" y="263"/>
                  </a:cubicBezTo>
                  <a:cubicBezTo>
                    <a:pt x="138" y="262"/>
                    <a:pt x="130" y="261"/>
                    <a:pt x="122" y="259"/>
                  </a:cubicBezTo>
                  <a:cubicBezTo>
                    <a:pt x="115" y="256"/>
                    <a:pt x="108" y="254"/>
                    <a:pt x="101" y="250"/>
                  </a:cubicBezTo>
                  <a:cubicBezTo>
                    <a:pt x="94" y="246"/>
                    <a:pt x="87" y="241"/>
                    <a:pt x="80" y="236"/>
                  </a:cubicBezTo>
                  <a:cubicBezTo>
                    <a:pt x="72" y="229"/>
                    <a:pt x="66" y="221"/>
                    <a:pt x="60" y="212"/>
                  </a:cubicBezTo>
                  <a:cubicBezTo>
                    <a:pt x="57" y="207"/>
                    <a:pt x="55" y="203"/>
                    <a:pt x="52" y="198"/>
                  </a:cubicBezTo>
                  <a:cubicBezTo>
                    <a:pt x="48" y="188"/>
                    <a:pt x="45" y="178"/>
                    <a:pt x="44" y="167"/>
                  </a:cubicBezTo>
                  <a:cubicBezTo>
                    <a:pt x="44" y="165"/>
                    <a:pt x="43" y="162"/>
                    <a:pt x="43" y="159"/>
                  </a:cubicBezTo>
                  <a:cubicBezTo>
                    <a:pt x="43" y="153"/>
                    <a:pt x="43" y="147"/>
                    <a:pt x="44" y="142"/>
                  </a:cubicBezTo>
                  <a:cubicBezTo>
                    <a:pt x="45" y="134"/>
                    <a:pt x="46" y="127"/>
                    <a:pt x="48" y="120"/>
                  </a:cubicBezTo>
                  <a:cubicBezTo>
                    <a:pt x="51" y="112"/>
                    <a:pt x="55" y="104"/>
                    <a:pt x="59" y="97"/>
                  </a:cubicBezTo>
                  <a:cubicBezTo>
                    <a:pt x="63" y="91"/>
                    <a:pt x="67" y="85"/>
                    <a:pt x="72" y="79"/>
                  </a:cubicBezTo>
                  <a:cubicBezTo>
                    <a:pt x="78" y="73"/>
                    <a:pt x="85" y="68"/>
                    <a:pt x="92" y="63"/>
                  </a:cubicBezTo>
                  <a:cubicBezTo>
                    <a:pt x="98" y="59"/>
                    <a:pt x="104" y="55"/>
                    <a:pt x="111" y="52"/>
                  </a:cubicBezTo>
                  <a:cubicBezTo>
                    <a:pt x="119" y="49"/>
                    <a:pt x="127" y="47"/>
                    <a:pt x="136" y="46"/>
                  </a:cubicBezTo>
                  <a:cubicBezTo>
                    <a:pt x="139" y="45"/>
                    <a:pt x="143" y="45"/>
                    <a:pt x="147" y="45"/>
                  </a:cubicBezTo>
                  <a:cubicBezTo>
                    <a:pt x="151" y="44"/>
                    <a:pt x="154" y="44"/>
                    <a:pt x="158" y="45"/>
                  </a:cubicBezTo>
                  <a:cubicBezTo>
                    <a:pt x="166" y="45"/>
                    <a:pt x="175" y="46"/>
                    <a:pt x="183" y="49"/>
                  </a:cubicBezTo>
                  <a:cubicBezTo>
                    <a:pt x="190" y="51"/>
                    <a:pt x="197" y="54"/>
                    <a:pt x="203" y="57"/>
                  </a:cubicBezTo>
                  <a:cubicBezTo>
                    <a:pt x="211" y="61"/>
                    <a:pt x="218" y="66"/>
                    <a:pt x="224" y="72"/>
                  </a:cubicBezTo>
                  <a:cubicBezTo>
                    <a:pt x="232" y="79"/>
                    <a:pt x="239" y="87"/>
                    <a:pt x="245" y="95"/>
                  </a:cubicBezTo>
                  <a:cubicBezTo>
                    <a:pt x="248" y="100"/>
                    <a:pt x="250" y="105"/>
                    <a:pt x="252" y="110"/>
                  </a:cubicBezTo>
                  <a:cubicBezTo>
                    <a:pt x="257" y="119"/>
                    <a:pt x="259" y="129"/>
                    <a:pt x="261" y="140"/>
                  </a:cubicBezTo>
                  <a:cubicBezTo>
                    <a:pt x="261" y="143"/>
                    <a:pt x="261" y="145"/>
                    <a:pt x="262" y="148"/>
                  </a:cubicBezTo>
                  <a:cubicBezTo>
                    <a:pt x="262" y="154"/>
                    <a:pt x="262" y="160"/>
                    <a:pt x="261" y="166"/>
                  </a:cubicBezTo>
                  <a:cubicBezTo>
                    <a:pt x="260" y="173"/>
                    <a:pt x="259" y="180"/>
                    <a:pt x="256" y="187"/>
                  </a:cubicBezTo>
                  <a:cubicBezTo>
                    <a:pt x="254" y="195"/>
                    <a:pt x="250" y="203"/>
                    <a:pt x="246" y="210"/>
                  </a:cubicBezTo>
                  <a:cubicBezTo>
                    <a:pt x="242" y="217"/>
                    <a:pt x="238" y="223"/>
                    <a:pt x="233" y="228"/>
                  </a:cubicBezTo>
                  <a:cubicBezTo>
                    <a:pt x="227" y="234"/>
                    <a:pt x="220" y="240"/>
                    <a:pt x="213" y="2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FDFDD6E-EA5F-6CCC-CD03-A4FBDB803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464" y="2273917"/>
              <a:ext cx="279753" cy="279753"/>
            </a:xfrm>
            <a:custGeom>
              <a:avLst/>
              <a:gdLst/>
              <a:ahLst/>
              <a:cxnLst>
                <a:cxn ang="0">
                  <a:pos x="176" y="78"/>
                </a:cxn>
                <a:cxn ang="0">
                  <a:pos x="170" y="53"/>
                </a:cxn>
                <a:cxn ang="0">
                  <a:pos x="164" y="41"/>
                </a:cxn>
                <a:cxn ang="0">
                  <a:pos x="147" y="22"/>
                </a:cxn>
                <a:cxn ang="0">
                  <a:pos x="130" y="10"/>
                </a:cxn>
                <a:cxn ang="0">
                  <a:pos x="113" y="4"/>
                </a:cxn>
                <a:cxn ang="0">
                  <a:pos x="93" y="0"/>
                </a:cxn>
                <a:cxn ang="0">
                  <a:pos x="84" y="0"/>
                </a:cxn>
                <a:cxn ang="0">
                  <a:pos x="75" y="1"/>
                </a:cxn>
                <a:cxn ang="0">
                  <a:pos x="55" y="7"/>
                </a:cxn>
                <a:cxn ang="0">
                  <a:pos x="39" y="15"/>
                </a:cxn>
                <a:cxn ang="0">
                  <a:pos x="23" y="28"/>
                </a:cxn>
                <a:cxn ang="0">
                  <a:pos x="13" y="43"/>
                </a:cxn>
                <a:cxn ang="0">
                  <a:pos x="4" y="62"/>
                </a:cxn>
                <a:cxn ang="0">
                  <a:pos x="0" y="79"/>
                </a:cxn>
                <a:cxn ang="0">
                  <a:pos x="0" y="93"/>
                </a:cxn>
                <a:cxn ang="0">
                  <a:pos x="0" y="100"/>
                </a:cxn>
                <a:cxn ang="0">
                  <a:pos x="7" y="124"/>
                </a:cxn>
                <a:cxn ang="0">
                  <a:pos x="13" y="136"/>
                </a:cxn>
                <a:cxn ang="0">
                  <a:pos x="30" y="155"/>
                </a:cxn>
                <a:cxn ang="0">
                  <a:pos x="47" y="167"/>
                </a:cxn>
                <a:cxn ang="0">
                  <a:pos x="63" y="174"/>
                </a:cxn>
                <a:cxn ang="0">
                  <a:pos x="84" y="177"/>
                </a:cxn>
                <a:cxn ang="0">
                  <a:pos x="93" y="177"/>
                </a:cxn>
                <a:cxn ang="0">
                  <a:pos x="102" y="176"/>
                </a:cxn>
                <a:cxn ang="0">
                  <a:pos x="122" y="171"/>
                </a:cxn>
                <a:cxn ang="0">
                  <a:pos x="138" y="162"/>
                </a:cxn>
                <a:cxn ang="0">
                  <a:pos x="153" y="149"/>
                </a:cxn>
                <a:cxn ang="0">
                  <a:pos x="164" y="135"/>
                </a:cxn>
                <a:cxn ang="0">
                  <a:pos x="173" y="116"/>
                </a:cxn>
                <a:cxn ang="0">
                  <a:pos x="177" y="98"/>
                </a:cxn>
                <a:cxn ang="0">
                  <a:pos x="177" y="84"/>
                </a:cxn>
                <a:cxn ang="0">
                  <a:pos x="176" y="78"/>
                </a:cxn>
              </a:cxnLst>
              <a:rect l="0" t="0" r="r" b="b"/>
              <a:pathLst>
                <a:path w="177" h="177">
                  <a:moveTo>
                    <a:pt x="176" y="78"/>
                  </a:moveTo>
                  <a:cubicBezTo>
                    <a:pt x="175" y="69"/>
                    <a:pt x="173" y="61"/>
                    <a:pt x="170" y="53"/>
                  </a:cubicBezTo>
                  <a:cubicBezTo>
                    <a:pt x="168" y="49"/>
                    <a:pt x="166" y="45"/>
                    <a:pt x="164" y="41"/>
                  </a:cubicBezTo>
                  <a:cubicBezTo>
                    <a:pt x="159" y="34"/>
                    <a:pt x="153" y="28"/>
                    <a:pt x="147" y="22"/>
                  </a:cubicBezTo>
                  <a:cubicBezTo>
                    <a:pt x="142" y="17"/>
                    <a:pt x="136" y="13"/>
                    <a:pt x="130" y="10"/>
                  </a:cubicBezTo>
                  <a:cubicBezTo>
                    <a:pt x="125" y="7"/>
                    <a:pt x="119" y="5"/>
                    <a:pt x="113" y="4"/>
                  </a:cubicBezTo>
                  <a:cubicBezTo>
                    <a:pt x="107" y="2"/>
                    <a:pt x="100" y="0"/>
                    <a:pt x="93" y="0"/>
                  </a:cubicBezTo>
                  <a:cubicBezTo>
                    <a:pt x="90" y="0"/>
                    <a:pt x="87" y="0"/>
                    <a:pt x="84" y="0"/>
                  </a:cubicBezTo>
                  <a:cubicBezTo>
                    <a:pt x="81" y="0"/>
                    <a:pt x="78" y="1"/>
                    <a:pt x="75" y="1"/>
                  </a:cubicBezTo>
                  <a:cubicBezTo>
                    <a:pt x="68" y="2"/>
                    <a:pt x="61" y="4"/>
                    <a:pt x="55" y="7"/>
                  </a:cubicBezTo>
                  <a:cubicBezTo>
                    <a:pt x="49" y="9"/>
                    <a:pt x="44" y="12"/>
                    <a:pt x="39" y="15"/>
                  </a:cubicBezTo>
                  <a:cubicBezTo>
                    <a:pt x="33" y="19"/>
                    <a:pt x="28" y="23"/>
                    <a:pt x="23" y="28"/>
                  </a:cubicBezTo>
                  <a:cubicBezTo>
                    <a:pt x="19" y="33"/>
                    <a:pt x="16" y="37"/>
                    <a:pt x="13" y="43"/>
                  </a:cubicBezTo>
                  <a:cubicBezTo>
                    <a:pt x="9" y="48"/>
                    <a:pt x="6" y="55"/>
                    <a:pt x="4" y="62"/>
                  </a:cubicBezTo>
                  <a:cubicBezTo>
                    <a:pt x="2" y="67"/>
                    <a:pt x="1" y="73"/>
                    <a:pt x="0" y="79"/>
                  </a:cubicBezTo>
                  <a:cubicBezTo>
                    <a:pt x="0" y="84"/>
                    <a:pt x="0" y="88"/>
                    <a:pt x="0" y="93"/>
                  </a:cubicBezTo>
                  <a:cubicBezTo>
                    <a:pt x="0" y="95"/>
                    <a:pt x="0" y="98"/>
                    <a:pt x="0" y="100"/>
                  </a:cubicBezTo>
                  <a:cubicBezTo>
                    <a:pt x="1" y="108"/>
                    <a:pt x="4" y="117"/>
                    <a:pt x="7" y="124"/>
                  </a:cubicBezTo>
                  <a:cubicBezTo>
                    <a:pt x="9" y="128"/>
                    <a:pt x="11" y="132"/>
                    <a:pt x="13" y="136"/>
                  </a:cubicBezTo>
                  <a:cubicBezTo>
                    <a:pt x="18" y="143"/>
                    <a:pt x="23" y="150"/>
                    <a:pt x="30" y="155"/>
                  </a:cubicBezTo>
                  <a:cubicBezTo>
                    <a:pt x="35" y="160"/>
                    <a:pt x="41" y="164"/>
                    <a:pt x="47" y="167"/>
                  </a:cubicBezTo>
                  <a:cubicBezTo>
                    <a:pt x="52" y="170"/>
                    <a:pt x="58" y="172"/>
                    <a:pt x="63" y="174"/>
                  </a:cubicBezTo>
                  <a:cubicBezTo>
                    <a:pt x="70" y="176"/>
                    <a:pt x="77" y="177"/>
                    <a:pt x="84" y="177"/>
                  </a:cubicBezTo>
                  <a:cubicBezTo>
                    <a:pt x="87" y="177"/>
                    <a:pt x="90" y="177"/>
                    <a:pt x="93" y="177"/>
                  </a:cubicBezTo>
                  <a:cubicBezTo>
                    <a:pt x="96" y="177"/>
                    <a:pt x="99" y="177"/>
                    <a:pt x="102" y="176"/>
                  </a:cubicBezTo>
                  <a:cubicBezTo>
                    <a:pt x="109" y="175"/>
                    <a:pt x="116" y="173"/>
                    <a:pt x="122" y="171"/>
                  </a:cubicBezTo>
                  <a:cubicBezTo>
                    <a:pt x="127" y="169"/>
                    <a:pt x="133" y="166"/>
                    <a:pt x="138" y="162"/>
                  </a:cubicBezTo>
                  <a:cubicBezTo>
                    <a:pt x="143" y="159"/>
                    <a:pt x="149" y="154"/>
                    <a:pt x="153" y="149"/>
                  </a:cubicBezTo>
                  <a:cubicBezTo>
                    <a:pt x="157" y="145"/>
                    <a:pt x="161" y="140"/>
                    <a:pt x="164" y="135"/>
                  </a:cubicBezTo>
                  <a:cubicBezTo>
                    <a:pt x="168" y="129"/>
                    <a:pt x="171" y="123"/>
                    <a:pt x="173" y="116"/>
                  </a:cubicBezTo>
                  <a:cubicBezTo>
                    <a:pt x="175" y="110"/>
                    <a:pt x="176" y="104"/>
                    <a:pt x="177" y="98"/>
                  </a:cubicBezTo>
                  <a:cubicBezTo>
                    <a:pt x="177" y="94"/>
                    <a:pt x="177" y="89"/>
                    <a:pt x="177" y="84"/>
                  </a:cubicBezTo>
                  <a:cubicBezTo>
                    <a:pt x="177" y="82"/>
                    <a:pt x="177" y="80"/>
                    <a:pt x="176" y="7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AF5D4BA9-285A-C53C-5CF6-B9BD645632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0631" y="1913908"/>
              <a:ext cx="292365" cy="302683"/>
            </a:xfrm>
            <a:custGeom>
              <a:avLst/>
              <a:gdLst/>
              <a:ahLst/>
              <a:cxnLst>
                <a:cxn ang="0">
                  <a:pos x="150" y="122"/>
                </a:cxn>
                <a:cxn ang="0">
                  <a:pos x="154" y="86"/>
                </a:cxn>
                <a:cxn ang="0">
                  <a:pos x="184" y="68"/>
                </a:cxn>
                <a:cxn ang="0">
                  <a:pos x="169" y="50"/>
                </a:cxn>
                <a:cxn ang="0">
                  <a:pos x="114" y="37"/>
                </a:cxn>
                <a:cxn ang="0">
                  <a:pos x="114" y="3"/>
                </a:cxn>
                <a:cxn ang="0">
                  <a:pos x="91" y="6"/>
                </a:cxn>
                <a:cxn ang="0">
                  <a:pos x="52" y="47"/>
                </a:cxn>
                <a:cxn ang="0">
                  <a:pos x="22" y="30"/>
                </a:cxn>
                <a:cxn ang="0">
                  <a:pos x="14" y="52"/>
                </a:cxn>
                <a:cxn ang="0">
                  <a:pos x="30" y="88"/>
                </a:cxn>
                <a:cxn ang="0">
                  <a:pos x="6" y="118"/>
                </a:cxn>
                <a:cxn ang="0">
                  <a:pos x="8" y="142"/>
                </a:cxn>
                <a:cxn ang="0">
                  <a:pos x="41" y="133"/>
                </a:cxn>
                <a:cxn ang="0">
                  <a:pos x="68" y="182"/>
                </a:cxn>
                <a:cxn ang="0">
                  <a:pos x="90" y="192"/>
                </a:cxn>
                <a:cxn ang="0">
                  <a:pos x="99" y="159"/>
                </a:cxn>
                <a:cxn ang="0">
                  <a:pos x="155" y="160"/>
                </a:cxn>
                <a:cxn ang="0">
                  <a:pos x="174" y="146"/>
                </a:cxn>
                <a:cxn ang="0">
                  <a:pos x="138" y="102"/>
                </a:cxn>
                <a:cxn ang="0">
                  <a:pos x="109" y="100"/>
                </a:cxn>
                <a:cxn ang="0">
                  <a:pos x="110" y="96"/>
                </a:cxn>
                <a:cxn ang="0">
                  <a:pos x="138" y="102"/>
                </a:cxn>
                <a:cxn ang="0">
                  <a:pos x="53" y="74"/>
                </a:cxn>
                <a:cxn ang="0">
                  <a:pos x="75" y="94"/>
                </a:cxn>
                <a:cxn ang="0">
                  <a:pos x="48" y="107"/>
                </a:cxn>
                <a:cxn ang="0">
                  <a:pos x="132" y="73"/>
                </a:cxn>
                <a:cxn ang="0">
                  <a:pos x="101" y="81"/>
                </a:cxn>
                <a:cxn ang="0">
                  <a:pos x="132" y="73"/>
                </a:cxn>
                <a:cxn ang="0">
                  <a:pos x="88" y="79"/>
                </a:cxn>
                <a:cxn ang="0">
                  <a:pos x="60" y="63"/>
                </a:cxn>
                <a:cxn ang="0">
                  <a:pos x="53" y="119"/>
                </a:cxn>
                <a:cxn ang="0">
                  <a:pos x="84" y="111"/>
                </a:cxn>
                <a:cxn ang="0">
                  <a:pos x="53" y="119"/>
                </a:cxn>
                <a:cxn ang="0">
                  <a:pos x="97" y="113"/>
                </a:cxn>
                <a:cxn ang="0">
                  <a:pos x="124" y="129"/>
                </a:cxn>
              </a:cxnLst>
              <a:rect l="0" t="0" r="r" b="b"/>
              <a:pathLst>
                <a:path w="185" h="192">
                  <a:moveTo>
                    <a:pt x="171" y="140"/>
                  </a:moveTo>
                  <a:cubicBezTo>
                    <a:pt x="150" y="122"/>
                    <a:pt x="150" y="122"/>
                    <a:pt x="150" y="122"/>
                  </a:cubicBezTo>
                  <a:cubicBezTo>
                    <a:pt x="152" y="116"/>
                    <a:pt x="154" y="110"/>
                    <a:pt x="155" y="104"/>
                  </a:cubicBezTo>
                  <a:cubicBezTo>
                    <a:pt x="156" y="98"/>
                    <a:pt x="155" y="92"/>
                    <a:pt x="154" y="86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82" y="72"/>
                    <a:pt x="185" y="69"/>
                    <a:pt x="184" y="68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176" y="49"/>
                    <a:pt x="173" y="49"/>
                    <a:pt x="169" y="50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6" y="49"/>
                    <a:pt x="126" y="41"/>
                    <a:pt x="114" y="37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7" y="6"/>
                    <a:pt x="116" y="3"/>
                    <a:pt x="114" y="3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2" y="3"/>
                    <a:pt x="91" y="6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73" y="35"/>
                    <a:pt x="62" y="40"/>
                    <a:pt x="52" y="47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7" y="30"/>
                    <a:pt x="23" y="29"/>
                    <a:pt x="22" y="3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7"/>
                    <a:pt x="11" y="50"/>
                    <a:pt x="14" y="52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2" y="76"/>
                    <a:pt x="31" y="82"/>
                    <a:pt x="30" y="88"/>
                  </a:cubicBezTo>
                  <a:cubicBezTo>
                    <a:pt x="29" y="94"/>
                    <a:pt x="29" y="100"/>
                    <a:pt x="30" y="10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2" y="120"/>
                    <a:pt x="0" y="122"/>
                    <a:pt x="1" y="124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9" y="143"/>
                    <a:pt x="12" y="143"/>
                    <a:pt x="15" y="14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8" y="143"/>
                    <a:pt x="58" y="150"/>
                    <a:pt x="70" y="15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8" y="186"/>
                    <a:pt x="69" y="189"/>
                    <a:pt x="71" y="189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91" y="192"/>
                    <a:pt x="93" y="189"/>
                    <a:pt x="94" y="185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111" y="157"/>
                    <a:pt x="123" y="152"/>
                    <a:pt x="132" y="145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8" y="162"/>
                    <a:pt x="161" y="163"/>
                    <a:pt x="162" y="161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5" y="145"/>
                    <a:pt x="173" y="142"/>
                    <a:pt x="171" y="140"/>
                  </a:cubicBezTo>
                  <a:close/>
                  <a:moveTo>
                    <a:pt x="138" y="102"/>
                  </a:moveTo>
                  <a:cubicBezTo>
                    <a:pt x="137" y="108"/>
                    <a:pt x="135" y="113"/>
                    <a:pt x="132" y="118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9" y="100"/>
                    <a:pt x="109" y="99"/>
                    <a:pt x="110" y="98"/>
                  </a:cubicBezTo>
                  <a:cubicBezTo>
                    <a:pt x="110" y="97"/>
                    <a:pt x="110" y="97"/>
                    <a:pt x="110" y="96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8" y="90"/>
                    <a:pt x="138" y="96"/>
                    <a:pt x="138" y="102"/>
                  </a:cubicBezTo>
                  <a:close/>
                  <a:moveTo>
                    <a:pt x="47" y="90"/>
                  </a:moveTo>
                  <a:cubicBezTo>
                    <a:pt x="48" y="84"/>
                    <a:pt x="50" y="79"/>
                    <a:pt x="53" y="74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5" y="92"/>
                    <a:pt x="75" y="93"/>
                    <a:pt x="75" y="94"/>
                  </a:cubicBezTo>
                  <a:cubicBezTo>
                    <a:pt x="75" y="94"/>
                    <a:pt x="75" y="95"/>
                    <a:pt x="75" y="96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7" y="102"/>
                    <a:pt x="46" y="96"/>
                    <a:pt x="47" y="90"/>
                  </a:cubicBezTo>
                  <a:close/>
                  <a:moveTo>
                    <a:pt x="132" y="73"/>
                  </a:moveTo>
                  <a:cubicBezTo>
                    <a:pt x="105" y="84"/>
                    <a:pt x="105" y="84"/>
                    <a:pt x="105" y="84"/>
                  </a:cubicBezTo>
                  <a:cubicBezTo>
                    <a:pt x="104" y="83"/>
                    <a:pt x="102" y="82"/>
                    <a:pt x="101" y="81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16" y="55"/>
                    <a:pt x="126" y="63"/>
                    <a:pt x="132" y="73"/>
                  </a:cubicBezTo>
                  <a:close/>
                  <a:moveTo>
                    <a:pt x="92" y="50"/>
                  </a:moveTo>
                  <a:cubicBezTo>
                    <a:pt x="88" y="79"/>
                    <a:pt x="88" y="79"/>
                    <a:pt x="88" y="79"/>
                  </a:cubicBezTo>
                  <a:cubicBezTo>
                    <a:pt x="86" y="80"/>
                    <a:pt x="85" y="80"/>
                    <a:pt x="84" y="81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9" y="55"/>
                    <a:pt x="80" y="50"/>
                    <a:pt x="92" y="50"/>
                  </a:cubicBezTo>
                  <a:close/>
                  <a:moveTo>
                    <a:pt x="53" y="119"/>
                  </a:moveTo>
                  <a:cubicBezTo>
                    <a:pt x="80" y="108"/>
                    <a:pt x="80" y="108"/>
                    <a:pt x="80" y="108"/>
                  </a:cubicBezTo>
                  <a:cubicBezTo>
                    <a:pt x="81" y="109"/>
                    <a:pt x="82" y="110"/>
                    <a:pt x="84" y="111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69" y="137"/>
                    <a:pt x="59" y="129"/>
                    <a:pt x="53" y="119"/>
                  </a:cubicBezTo>
                  <a:close/>
                  <a:moveTo>
                    <a:pt x="93" y="142"/>
                  </a:moveTo>
                  <a:cubicBezTo>
                    <a:pt x="97" y="113"/>
                    <a:pt x="97" y="113"/>
                    <a:pt x="97" y="113"/>
                  </a:cubicBezTo>
                  <a:cubicBezTo>
                    <a:pt x="98" y="112"/>
                    <a:pt x="100" y="112"/>
                    <a:pt x="101" y="111"/>
                  </a:cubicBezTo>
                  <a:cubicBezTo>
                    <a:pt x="124" y="129"/>
                    <a:pt x="124" y="129"/>
                    <a:pt x="124" y="129"/>
                  </a:cubicBezTo>
                  <a:cubicBezTo>
                    <a:pt x="116" y="137"/>
                    <a:pt x="105" y="141"/>
                    <a:pt x="93" y="1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683C8277-5507-188D-80A6-5A27CE567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8267" y="1237456"/>
              <a:ext cx="722312" cy="728045"/>
            </a:xfrm>
            <a:custGeom>
              <a:avLst/>
              <a:gdLst/>
              <a:ahLst/>
              <a:cxnLst>
                <a:cxn ang="0">
                  <a:pos x="449" y="164"/>
                </a:cxn>
                <a:cxn ang="0">
                  <a:pos x="414" y="163"/>
                </a:cxn>
                <a:cxn ang="0">
                  <a:pos x="408" y="92"/>
                </a:cxn>
                <a:cxn ang="0">
                  <a:pos x="387" y="64"/>
                </a:cxn>
                <a:cxn ang="0">
                  <a:pos x="356" y="80"/>
                </a:cxn>
                <a:cxn ang="0">
                  <a:pos x="332" y="29"/>
                </a:cxn>
                <a:cxn ang="0">
                  <a:pos x="302" y="12"/>
                </a:cxn>
                <a:cxn ang="0">
                  <a:pos x="280" y="40"/>
                </a:cxn>
                <a:cxn ang="0">
                  <a:pos x="236" y="4"/>
                </a:cxn>
                <a:cxn ang="0">
                  <a:pos x="201" y="2"/>
                </a:cxn>
                <a:cxn ang="0">
                  <a:pos x="194" y="36"/>
                </a:cxn>
                <a:cxn ang="0">
                  <a:pos x="140" y="22"/>
                </a:cxn>
                <a:cxn ang="0">
                  <a:pos x="107" y="35"/>
                </a:cxn>
                <a:cxn ang="0">
                  <a:pos x="115" y="69"/>
                </a:cxn>
                <a:cxn ang="0">
                  <a:pos x="60" y="79"/>
                </a:cxn>
                <a:cxn ang="0">
                  <a:pos x="36" y="105"/>
                </a:cxn>
                <a:cxn ang="0">
                  <a:pos x="57" y="132"/>
                </a:cxn>
                <a:cxn ang="0">
                  <a:pos x="12" y="165"/>
                </a:cxn>
                <a:cxn ang="0">
                  <a:pos x="0" y="198"/>
                </a:cxn>
                <a:cxn ang="0">
                  <a:pos x="31" y="214"/>
                </a:cxn>
                <a:cxn ang="0">
                  <a:pos x="32" y="251"/>
                </a:cxn>
                <a:cxn ang="0">
                  <a:pos x="1" y="268"/>
                </a:cxn>
                <a:cxn ang="0">
                  <a:pos x="13" y="301"/>
                </a:cxn>
                <a:cxn ang="0">
                  <a:pos x="68" y="346"/>
                </a:cxn>
                <a:cxn ang="0">
                  <a:pos x="49" y="376"/>
                </a:cxn>
                <a:cxn ang="0">
                  <a:pos x="76" y="398"/>
                </a:cxn>
                <a:cxn ang="0">
                  <a:pos x="132" y="403"/>
                </a:cxn>
                <a:cxn ang="0">
                  <a:pos x="127" y="438"/>
                </a:cxn>
                <a:cxn ang="0">
                  <a:pos x="161" y="447"/>
                </a:cxn>
                <a:cxn ang="0">
                  <a:pos x="215" y="428"/>
                </a:cxn>
                <a:cxn ang="0">
                  <a:pos x="226" y="461"/>
                </a:cxn>
                <a:cxn ang="0">
                  <a:pos x="260" y="455"/>
                </a:cxn>
                <a:cxn ang="0">
                  <a:pos x="299" y="415"/>
                </a:cxn>
                <a:cxn ang="0">
                  <a:pos x="323" y="441"/>
                </a:cxn>
                <a:cxn ang="0">
                  <a:pos x="352" y="421"/>
                </a:cxn>
                <a:cxn ang="0">
                  <a:pos x="371" y="368"/>
                </a:cxn>
                <a:cxn ang="0">
                  <a:pos x="403" y="381"/>
                </a:cxn>
                <a:cxn ang="0">
                  <a:pos x="421" y="350"/>
                </a:cxn>
                <a:cxn ang="0">
                  <a:pos x="416" y="295"/>
                </a:cxn>
                <a:cxn ang="0">
                  <a:pos x="450" y="293"/>
                </a:cxn>
                <a:cxn ang="0">
                  <a:pos x="453" y="258"/>
                </a:cxn>
                <a:cxn ang="0">
                  <a:pos x="426" y="221"/>
                </a:cxn>
                <a:cxn ang="0">
                  <a:pos x="453" y="199"/>
                </a:cxn>
                <a:cxn ang="0">
                  <a:pos x="319" y="367"/>
                </a:cxn>
                <a:cxn ang="0">
                  <a:pos x="253" y="392"/>
                </a:cxn>
                <a:cxn ang="0">
                  <a:pos x="220" y="394"/>
                </a:cxn>
                <a:cxn ang="0">
                  <a:pos x="152" y="375"/>
                </a:cxn>
                <a:cxn ang="0">
                  <a:pos x="90" y="318"/>
                </a:cxn>
                <a:cxn ang="0">
                  <a:pos x="66" y="251"/>
                </a:cxn>
                <a:cxn ang="0">
                  <a:pos x="66" y="213"/>
                </a:cxn>
                <a:cxn ang="0">
                  <a:pos x="89" y="146"/>
                </a:cxn>
                <a:cxn ang="0">
                  <a:pos x="138" y="95"/>
                </a:cxn>
                <a:cxn ang="0">
                  <a:pos x="204" y="69"/>
                </a:cxn>
                <a:cxn ang="0">
                  <a:pos x="237" y="67"/>
                </a:cxn>
                <a:cxn ang="0">
                  <a:pos x="305" y="86"/>
                </a:cxn>
                <a:cxn ang="0">
                  <a:pos x="367" y="144"/>
                </a:cxn>
                <a:cxn ang="0">
                  <a:pos x="391" y="210"/>
                </a:cxn>
                <a:cxn ang="0">
                  <a:pos x="391" y="249"/>
                </a:cxn>
                <a:cxn ang="0">
                  <a:pos x="368" y="316"/>
                </a:cxn>
                <a:cxn ang="0">
                  <a:pos x="319" y="367"/>
                </a:cxn>
              </a:cxnLst>
              <a:rect l="0" t="0" r="r" b="b"/>
              <a:pathLst>
                <a:path w="457" h="461">
                  <a:moveTo>
                    <a:pt x="456" y="193"/>
                  </a:moveTo>
                  <a:cubicBezTo>
                    <a:pt x="449" y="164"/>
                    <a:pt x="449" y="164"/>
                    <a:pt x="449" y="164"/>
                  </a:cubicBezTo>
                  <a:cubicBezTo>
                    <a:pt x="448" y="162"/>
                    <a:pt x="446" y="160"/>
                    <a:pt x="444" y="160"/>
                  </a:cubicBezTo>
                  <a:cubicBezTo>
                    <a:pt x="414" y="163"/>
                    <a:pt x="414" y="163"/>
                    <a:pt x="414" y="163"/>
                  </a:cubicBezTo>
                  <a:cubicBezTo>
                    <a:pt x="408" y="146"/>
                    <a:pt x="399" y="130"/>
                    <a:pt x="389" y="115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9" y="90"/>
                    <a:pt x="409" y="87"/>
                    <a:pt x="407" y="86"/>
                  </a:cubicBezTo>
                  <a:cubicBezTo>
                    <a:pt x="387" y="64"/>
                    <a:pt x="387" y="64"/>
                    <a:pt x="387" y="64"/>
                  </a:cubicBezTo>
                  <a:cubicBezTo>
                    <a:pt x="385" y="62"/>
                    <a:pt x="383" y="62"/>
                    <a:pt x="381" y="63"/>
                  </a:cubicBezTo>
                  <a:cubicBezTo>
                    <a:pt x="356" y="80"/>
                    <a:pt x="356" y="80"/>
                    <a:pt x="356" y="80"/>
                  </a:cubicBezTo>
                  <a:cubicBezTo>
                    <a:pt x="346" y="72"/>
                    <a:pt x="336" y="64"/>
                    <a:pt x="325" y="58"/>
                  </a:cubicBezTo>
                  <a:cubicBezTo>
                    <a:pt x="332" y="29"/>
                    <a:pt x="332" y="29"/>
                    <a:pt x="332" y="29"/>
                  </a:cubicBezTo>
                  <a:cubicBezTo>
                    <a:pt x="333" y="27"/>
                    <a:pt x="332" y="25"/>
                    <a:pt x="329" y="24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299" y="11"/>
                    <a:pt x="297" y="12"/>
                    <a:pt x="295" y="14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68" y="36"/>
                    <a:pt x="255" y="34"/>
                    <a:pt x="242" y="33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6" y="2"/>
                    <a:pt x="233" y="0"/>
                    <a:pt x="231" y="0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199" y="2"/>
                    <a:pt x="197" y="4"/>
                    <a:pt x="196" y="6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81" y="38"/>
                    <a:pt x="169" y="42"/>
                    <a:pt x="157" y="46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8" y="20"/>
                    <a:pt x="136" y="20"/>
                    <a:pt x="133" y="21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5" y="36"/>
                    <a:pt x="104" y="39"/>
                    <a:pt x="105" y="41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04" y="76"/>
                    <a:pt x="95" y="84"/>
                    <a:pt x="86" y="93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8" y="78"/>
                    <a:pt x="55" y="79"/>
                    <a:pt x="54" y="81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4" y="106"/>
                    <a:pt x="34" y="109"/>
                    <a:pt x="36" y="11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1" y="143"/>
                    <a:pt x="45" y="154"/>
                    <a:pt x="41" y="166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9" y="164"/>
                    <a:pt x="7" y="166"/>
                    <a:pt x="7" y="169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00"/>
                    <a:pt x="1" y="203"/>
                    <a:pt x="3" y="204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23"/>
                    <a:pt x="30" y="232"/>
                    <a:pt x="31" y="241"/>
                  </a:cubicBezTo>
                  <a:cubicBezTo>
                    <a:pt x="31" y="244"/>
                    <a:pt x="31" y="248"/>
                    <a:pt x="32" y="251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2" y="263"/>
                    <a:pt x="1" y="266"/>
                    <a:pt x="1" y="268"/>
                  </a:cubicBezTo>
                  <a:cubicBezTo>
                    <a:pt x="8" y="297"/>
                    <a:pt x="8" y="297"/>
                    <a:pt x="8" y="297"/>
                  </a:cubicBezTo>
                  <a:cubicBezTo>
                    <a:pt x="8" y="300"/>
                    <a:pt x="11" y="301"/>
                    <a:pt x="13" y="301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9" y="316"/>
                    <a:pt x="57" y="332"/>
                    <a:pt x="68" y="346"/>
                  </a:cubicBezTo>
                  <a:cubicBezTo>
                    <a:pt x="49" y="369"/>
                    <a:pt x="49" y="369"/>
                    <a:pt x="49" y="369"/>
                  </a:cubicBezTo>
                  <a:cubicBezTo>
                    <a:pt x="48" y="371"/>
                    <a:pt x="48" y="374"/>
                    <a:pt x="49" y="376"/>
                  </a:cubicBezTo>
                  <a:cubicBezTo>
                    <a:pt x="70" y="398"/>
                    <a:pt x="70" y="398"/>
                    <a:pt x="70" y="398"/>
                  </a:cubicBezTo>
                  <a:cubicBezTo>
                    <a:pt x="71" y="399"/>
                    <a:pt x="74" y="400"/>
                    <a:pt x="76" y="398"/>
                  </a:cubicBezTo>
                  <a:cubicBezTo>
                    <a:pt x="101" y="382"/>
                    <a:pt x="101" y="382"/>
                    <a:pt x="101" y="382"/>
                  </a:cubicBezTo>
                  <a:cubicBezTo>
                    <a:pt x="110" y="390"/>
                    <a:pt x="121" y="397"/>
                    <a:pt x="132" y="403"/>
                  </a:cubicBezTo>
                  <a:cubicBezTo>
                    <a:pt x="124" y="432"/>
                    <a:pt x="124" y="432"/>
                    <a:pt x="124" y="432"/>
                  </a:cubicBezTo>
                  <a:cubicBezTo>
                    <a:pt x="124" y="434"/>
                    <a:pt x="125" y="437"/>
                    <a:pt x="127" y="438"/>
                  </a:cubicBezTo>
                  <a:cubicBezTo>
                    <a:pt x="155" y="449"/>
                    <a:pt x="155" y="449"/>
                    <a:pt x="155" y="449"/>
                  </a:cubicBezTo>
                  <a:cubicBezTo>
                    <a:pt x="157" y="450"/>
                    <a:pt x="160" y="449"/>
                    <a:pt x="161" y="447"/>
                  </a:cubicBezTo>
                  <a:cubicBezTo>
                    <a:pt x="177" y="422"/>
                    <a:pt x="177" y="422"/>
                    <a:pt x="177" y="422"/>
                  </a:cubicBezTo>
                  <a:cubicBezTo>
                    <a:pt x="189" y="425"/>
                    <a:pt x="202" y="427"/>
                    <a:pt x="215" y="428"/>
                  </a:cubicBezTo>
                  <a:cubicBezTo>
                    <a:pt x="221" y="457"/>
                    <a:pt x="221" y="457"/>
                    <a:pt x="221" y="457"/>
                  </a:cubicBezTo>
                  <a:cubicBezTo>
                    <a:pt x="221" y="459"/>
                    <a:pt x="223" y="461"/>
                    <a:pt x="226" y="461"/>
                  </a:cubicBezTo>
                  <a:cubicBezTo>
                    <a:pt x="256" y="460"/>
                    <a:pt x="256" y="460"/>
                    <a:pt x="256" y="460"/>
                  </a:cubicBezTo>
                  <a:cubicBezTo>
                    <a:pt x="258" y="459"/>
                    <a:pt x="260" y="457"/>
                    <a:pt x="260" y="455"/>
                  </a:cubicBezTo>
                  <a:cubicBezTo>
                    <a:pt x="263" y="426"/>
                    <a:pt x="263" y="426"/>
                    <a:pt x="263" y="426"/>
                  </a:cubicBezTo>
                  <a:cubicBezTo>
                    <a:pt x="276" y="423"/>
                    <a:pt x="288" y="420"/>
                    <a:pt x="299" y="415"/>
                  </a:cubicBezTo>
                  <a:cubicBezTo>
                    <a:pt x="317" y="439"/>
                    <a:pt x="317" y="439"/>
                    <a:pt x="317" y="439"/>
                  </a:cubicBezTo>
                  <a:cubicBezTo>
                    <a:pt x="318" y="441"/>
                    <a:pt x="321" y="442"/>
                    <a:pt x="323" y="441"/>
                  </a:cubicBezTo>
                  <a:cubicBezTo>
                    <a:pt x="350" y="427"/>
                    <a:pt x="350" y="427"/>
                    <a:pt x="350" y="427"/>
                  </a:cubicBezTo>
                  <a:cubicBezTo>
                    <a:pt x="352" y="425"/>
                    <a:pt x="353" y="423"/>
                    <a:pt x="352" y="421"/>
                  </a:cubicBezTo>
                  <a:cubicBezTo>
                    <a:pt x="342" y="393"/>
                    <a:pt x="342" y="393"/>
                    <a:pt x="342" y="393"/>
                  </a:cubicBezTo>
                  <a:cubicBezTo>
                    <a:pt x="353" y="385"/>
                    <a:pt x="362" y="377"/>
                    <a:pt x="371" y="368"/>
                  </a:cubicBezTo>
                  <a:cubicBezTo>
                    <a:pt x="397" y="382"/>
                    <a:pt x="397" y="382"/>
                    <a:pt x="397" y="382"/>
                  </a:cubicBezTo>
                  <a:cubicBezTo>
                    <a:pt x="399" y="383"/>
                    <a:pt x="402" y="383"/>
                    <a:pt x="403" y="381"/>
                  </a:cubicBezTo>
                  <a:cubicBezTo>
                    <a:pt x="421" y="357"/>
                    <a:pt x="421" y="357"/>
                    <a:pt x="421" y="357"/>
                  </a:cubicBezTo>
                  <a:cubicBezTo>
                    <a:pt x="423" y="355"/>
                    <a:pt x="423" y="352"/>
                    <a:pt x="421" y="350"/>
                  </a:cubicBezTo>
                  <a:cubicBezTo>
                    <a:pt x="400" y="329"/>
                    <a:pt x="400" y="329"/>
                    <a:pt x="400" y="329"/>
                  </a:cubicBezTo>
                  <a:cubicBezTo>
                    <a:pt x="406" y="318"/>
                    <a:pt x="411" y="307"/>
                    <a:pt x="416" y="295"/>
                  </a:cubicBezTo>
                  <a:cubicBezTo>
                    <a:pt x="445" y="297"/>
                    <a:pt x="445" y="297"/>
                    <a:pt x="445" y="297"/>
                  </a:cubicBezTo>
                  <a:cubicBezTo>
                    <a:pt x="447" y="297"/>
                    <a:pt x="450" y="295"/>
                    <a:pt x="450" y="293"/>
                  </a:cubicBezTo>
                  <a:cubicBezTo>
                    <a:pt x="456" y="264"/>
                    <a:pt x="456" y="264"/>
                    <a:pt x="456" y="264"/>
                  </a:cubicBezTo>
                  <a:cubicBezTo>
                    <a:pt x="457" y="261"/>
                    <a:pt x="456" y="259"/>
                    <a:pt x="453" y="258"/>
                  </a:cubicBezTo>
                  <a:cubicBezTo>
                    <a:pt x="426" y="248"/>
                    <a:pt x="426" y="248"/>
                    <a:pt x="426" y="248"/>
                  </a:cubicBezTo>
                  <a:cubicBezTo>
                    <a:pt x="426" y="239"/>
                    <a:pt x="426" y="230"/>
                    <a:pt x="426" y="221"/>
                  </a:cubicBezTo>
                  <a:cubicBezTo>
                    <a:pt x="426" y="217"/>
                    <a:pt x="425" y="214"/>
                    <a:pt x="425" y="210"/>
                  </a:cubicBezTo>
                  <a:cubicBezTo>
                    <a:pt x="453" y="199"/>
                    <a:pt x="453" y="199"/>
                    <a:pt x="453" y="199"/>
                  </a:cubicBezTo>
                  <a:cubicBezTo>
                    <a:pt x="455" y="198"/>
                    <a:pt x="456" y="196"/>
                    <a:pt x="456" y="193"/>
                  </a:cubicBezTo>
                  <a:close/>
                  <a:moveTo>
                    <a:pt x="319" y="367"/>
                  </a:moveTo>
                  <a:cubicBezTo>
                    <a:pt x="310" y="373"/>
                    <a:pt x="300" y="378"/>
                    <a:pt x="290" y="382"/>
                  </a:cubicBezTo>
                  <a:cubicBezTo>
                    <a:pt x="278" y="387"/>
                    <a:pt x="266" y="391"/>
                    <a:pt x="253" y="392"/>
                  </a:cubicBezTo>
                  <a:cubicBezTo>
                    <a:pt x="248" y="393"/>
                    <a:pt x="242" y="394"/>
                    <a:pt x="237" y="394"/>
                  </a:cubicBezTo>
                  <a:cubicBezTo>
                    <a:pt x="231" y="394"/>
                    <a:pt x="226" y="394"/>
                    <a:pt x="220" y="394"/>
                  </a:cubicBezTo>
                  <a:cubicBezTo>
                    <a:pt x="207" y="393"/>
                    <a:pt x="195" y="391"/>
                    <a:pt x="182" y="388"/>
                  </a:cubicBezTo>
                  <a:cubicBezTo>
                    <a:pt x="172" y="385"/>
                    <a:pt x="162" y="380"/>
                    <a:pt x="152" y="375"/>
                  </a:cubicBezTo>
                  <a:cubicBezTo>
                    <a:pt x="141" y="369"/>
                    <a:pt x="130" y="362"/>
                    <a:pt x="120" y="354"/>
                  </a:cubicBezTo>
                  <a:cubicBezTo>
                    <a:pt x="109" y="343"/>
                    <a:pt x="98" y="331"/>
                    <a:pt x="90" y="318"/>
                  </a:cubicBezTo>
                  <a:cubicBezTo>
                    <a:pt x="86" y="311"/>
                    <a:pt x="82" y="304"/>
                    <a:pt x="79" y="296"/>
                  </a:cubicBezTo>
                  <a:cubicBezTo>
                    <a:pt x="72" y="282"/>
                    <a:pt x="68" y="267"/>
                    <a:pt x="66" y="251"/>
                  </a:cubicBezTo>
                  <a:cubicBezTo>
                    <a:pt x="66" y="247"/>
                    <a:pt x="65" y="243"/>
                    <a:pt x="65" y="239"/>
                  </a:cubicBezTo>
                  <a:cubicBezTo>
                    <a:pt x="65" y="230"/>
                    <a:pt x="65" y="221"/>
                    <a:pt x="66" y="213"/>
                  </a:cubicBezTo>
                  <a:cubicBezTo>
                    <a:pt x="67" y="202"/>
                    <a:pt x="69" y="191"/>
                    <a:pt x="73" y="181"/>
                  </a:cubicBezTo>
                  <a:cubicBezTo>
                    <a:pt x="77" y="168"/>
                    <a:pt x="82" y="157"/>
                    <a:pt x="89" y="146"/>
                  </a:cubicBezTo>
                  <a:cubicBezTo>
                    <a:pt x="94" y="136"/>
                    <a:pt x="101" y="128"/>
                    <a:pt x="108" y="119"/>
                  </a:cubicBezTo>
                  <a:cubicBezTo>
                    <a:pt x="117" y="110"/>
                    <a:pt x="127" y="102"/>
                    <a:pt x="138" y="95"/>
                  </a:cubicBezTo>
                  <a:cubicBezTo>
                    <a:pt x="147" y="89"/>
                    <a:pt x="157" y="83"/>
                    <a:pt x="167" y="79"/>
                  </a:cubicBezTo>
                  <a:cubicBezTo>
                    <a:pt x="178" y="74"/>
                    <a:pt x="191" y="71"/>
                    <a:pt x="204" y="69"/>
                  </a:cubicBezTo>
                  <a:cubicBezTo>
                    <a:pt x="209" y="68"/>
                    <a:pt x="215" y="68"/>
                    <a:pt x="220" y="67"/>
                  </a:cubicBezTo>
                  <a:cubicBezTo>
                    <a:pt x="226" y="67"/>
                    <a:pt x="231" y="67"/>
                    <a:pt x="237" y="67"/>
                  </a:cubicBezTo>
                  <a:cubicBezTo>
                    <a:pt x="250" y="68"/>
                    <a:pt x="262" y="70"/>
                    <a:pt x="274" y="74"/>
                  </a:cubicBezTo>
                  <a:cubicBezTo>
                    <a:pt x="285" y="77"/>
                    <a:pt x="295" y="81"/>
                    <a:pt x="305" y="86"/>
                  </a:cubicBezTo>
                  <a:cubicBezTo>
                    <a:pt x="316" y="92"/>
                    <a:pt x="327" y="99"/>
                    <a:pt x="336" y="108"/>
                  </a:cubicBezTo>
                  <a:cubicBezTo>
                    <a:pt x="348" y="118"/>
                    <a:pt x="358" y="130"/>
                    <a:pt x="367" y="144"/>
                  </a:cubicBezTo>
                  <a:cubicBezTo>
                    <a:pt x="371" y="151"/>
                    <a:pt x="375" y="158"/>
                    <a:pt x="378" y="165"/>
                  </a:cubicBezTo>
                  <a:cubicBezTo>
                    <a:pt x="384" y="179"/>
                    <a:pt x="389" y="194"/>
                    <a:pt x="391" y="210"/>
                  </a:cubicBezTo>
                  <a:cubicBezTo>
                    <a:pt x="391" y="214"/>
                    <a:pt x="392" y="218"/>
                    <a:pt x="392" y="222"/>
                  </a:cubicBezTo>
                  <a:cubicBezTo>
                    <a:pt x="392" y="231"/>
                    <a:pt x="392" y="240"/>
                    <a:pt x="391" y="249"/>
                  </a:cubicBezTo>
                  <a:cubicBezTo>
                    <a:pt x="390" y="260"/>
                    <a:pt x="387" y="271"/>
                    <a:pt x="384" y="281"/>
                  </a:cubicBezTo>
                  <a:cubicBezTo>
                    <a:pt x="380" y="293"/>
                    <a:pt x="375" y="305"/>
                    <a:pt x="368" y="316"/>
                  </a:cubicBezTo>
                  <a:cubicBezTo>
                    <a:pt x="362" y="325"/>
                    <a:pt x="356" y="334"/>
                    <a:pt x="348" y="342"/>
                  </a:cubicBezTo>
                  <a:cubicBezTo>
                    <a:pt x="340" y="351"/>
                    <a:pt x="330" y="360"/>
                    <a:pt x="319" y="3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FC56744A-1372-13D6-CB8E-895112AD1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462" y="1392238"/>
              <a:ext cx="419629" cy="420776"/>
            </a:xfrm>
            <a:custGeom>
              <a:avLst/>
              <a:gdLst/>
              <a:ahLst/>
              <a:cxnLst>
                <a:cxn ang="0">
                  <a:pos x="265" y="116"/>
                </a:cxn>
                <a:cxn ang="0">
                  <a:pos x="255" y="79"/>
                </a:cxn>
                <a:cxn ang="0">
                  <a:pos x="246" y="62"/>
                </a:cxn>
                <a:cxn ang="0">
                  <a:pos x="221" y="33"/>
                </a:cxn>
                <a:cxn ang="0">
                  <a:pos x="195" y="15"/>
                </a:cxn>
                <a:cxn ang="0">
                  <a:pos x="171" y="5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13" y="1"/>
                </a:cxn>
                <a:cxn ang="0">
                  <a:pos x="83" y="10"/>
                </a:cxn>
                <a:cxn ang="0">
                  <a:pos x="60" y="22"/>
                </a:cxn>
                <a:cxn ang="0">
                  <a:pos x="36" y="42"/>
                </a:cxn>
                <a:cxn ang="0">
                  <a:pos x="20" y="64"/>
                </a:cxn>
                <a:cxn ang="0">
                  <a:pos x="7" y="92"/>
                </a:cxn>
                <a:cxn ang="0">
                  <a:pos x="1" y="118"/>
                </a:cxn>
                <a:cxn ang="0">
                  <a:pos x="1" y="139"/>
                </a:cxn>
                <a:cxn ang="0">
                  <a:pos x="2" y="149"/>
                </a:cxn>
                <a:cxn ang="0">
                  <a:pos x="12" y="186"/>
                </a:cxn>
                <a:cxn ang="0">
                  <a:pos x="21" y="203"/>
                </a:cxn>
                <a:cxn ang="0">
                  <a:pos x="46" y="233"/>
                </a:cxn>
                <a:cxn ang="0">
                  <a:pos x="71" y="250"/>
                </a:cxn>
                <a:cxn ang="0">
                  <a:pos x="96" y="260"/>
                </a:cxn>
                <a:cxn ang="0">
                  <a:pos x="127" y="266"/>
                </a:cxn>
                <a:cxn ang="0">
                  <a:pos x="140" y="266"/>
                </a:cxn>
                <a:cxn ang="0">
                  <a:pos x="153" y="264"/>
                </a:cxn>
                <a:cxn ang="0">
                  <a:pos x="184" y="256"/>
                </a:cxn>
                <a:cxn ang="0">
                  <a:pos x="207" y="243"/>
                </a:cxn>
                <a:cxn ang="0">
                  <a:pos x="231" y="223"/>
                </a:cxn>
                <a:cxn ang="0">
                  <a:pos x="247" y="202"/>
                </a:cxn>
                <a:cxn ang="0">
                  <a:pos x="260" y="174"/>
                </a:cxn>
                <a:cxn ang="0">
                  <a:pos x="266" y="147"/>
                </a:cxn>
                <a:cxn ang="0">
                  <a:pos x="266" y="126"/>
                </a:cxn>
                <a:cxn ang="0">
                  <a:pos x="265" y="116"/>
                </a:cxn>
              </a:cxnLst>
              <a:rect l="0" t="0" r="r" b="b"/>
              <a:pathLst>
                <a:path w="266" h="266">
                  <a:moveTo>
                    <a:pt x="265" y="116"/>
                  </a:moveTo>
                  <a:cubicBezTo>
                    <a:pt x="264" y="103"/>
                    <a:pt x="260" y="91"/>
                    <a:pt x="255" y="79"/>
                  </a:cubicBezTo>
                  <a:cubicBezTo>
                    <a:pt x="252" y="73"/>
                    <a:pt x="249" y="68"/>
                    <a:pt x="246" y="62"/>
                  </a:cubicBezTo>
                  <a:cubicBezTo>
                    <a:pt x="239" y="51"/>
                    <a:pt x="231" y="41"/>
                    <a:pt x="221" y="33"/>
                  </a:cubicBezTo>
                  <a:cubicBezTo>
                    <a:pt x="213" y="26"/>
                    <a:pt x="205" y="20"/>
                    <a:pt x="195" y="15"/>
                  </a:cubicBezTo>
                  <a:cubicBezTo>
                    <a:pt x="188" y="11"/>
                    <a:pt x="179" y="8"/>
                    <a:pt x="171" y="5"/>
                  </a:cubicBezTo>
                  <a:cubicBezTo>
                    <a:pt x="161" y="2"/>
                    <a:pt x="151" y="1"/>
                    <a:pt x="140" y="0"/>
                  </a:cubicBezTo>
                  <a:cubicBezTo>
                    <a:pt x="136" y="0"/>
                    <a:pt x="131" y="0"/>
                    <a:pt x="127" y="0"/>
                  </a:cubicBezTo>
                  <a:cubicBezTo>
                    <a:pt x="122" y="0"/>
                    <a:pt x="118" y="1"/>
                    <a:pt x="113" y="1"/>
                  </a:cubicBezTo>
                  <a:cubicBezTo>
                    <a:pt x="103" y="3"/>
                    <a:pt x="93" y="6"/>
                    <a:pt x="83" y="10"/>
                  </a:cubicBezTo>
                  <a:cubicBezTo>
                    <a:pt x="75" y="13"/>
                    <a:pt x="67" y="17"/>
                    <a:pt x="60" y="22"/>
                  </a:cubicBezTo>
                  <a:cubicBezTo>
                    <a:pt x="51" y="28"/>
                    <a:pt x="43" y="35"/>
                    <a:pt x="36" y="42"/>
                  </a:cubicBezTo>
                  <a:cubicBezTo>
                    <a:pt x="30" y="49"/>
                    <a:pt x="25" y="56"/>
                    <a:pt x="20" y="64"/>
                  </a:cubicBezTo>
                  <a:cubicBezTo>
                    <a:pt x="14" y="72"/>
                    <a:pt x="10" y="82"/>
                    <a:pt x="7" y="92"/>
                  </a:cubicBezTo>
                  <a:cubicBezTo>
                    <a:pt x="4" y="100"/>
                    <a:pt x="2" y="109"/>
                    <a:pt x="1" y="118"/>
                  </a:cubicBezTo>
                  <a:cubicBezTo>
                    <a:pt x="1" y="125"/>
                    <a:pt x="0" y="132"/>
                    <a:pt x="1" y="139"/>
                  </a:cubicBezTo>
                  <a:cubicBezTo>
                    <a:pt x="1" y="143"/>
                    <a:pt x="1" y="146"/>
                    <a:pt x="2" y="149"/>
                  </a:cubicBezTo>
                  <a:cubicBezTo>
                    <a:pt x="3" y="162"/>
                    <a:pt x="7" y="175"/>
                    <a:pt x="12" y="186"/>
                  </a:cubicBezTo>
                  <a:cubicBezTo>
                    <a:pt x="14" y="192"/>
                    <a:pt x="17" y="198"/>
                    <a:pt x="21" y="203"/>
                  </a:cubicBezTo>
                  <a:cubicBezTo>
                    <a:pt x="28" y="214"/>
                    <a:pt x="36" y="224"/>
                    <a:pt x="46" y="233"/>
                  </a:cubicBezTo>
                  <a:cubicBezTo>
                    <a:pt x="53" y="239"/>
                    <a:pt x="62" y="245"/>
                    <a:pt x="71" y="250"/>
                  </a:cubicBezTo>
                  <a:cubicBezTo>
                    <a:pt x="79" y="254"/>
                    <a:pt x="87" y="258"/>
                    <a:pt x="96" y="260"/>
                  </a:cubicBezTo>
                  <a:cubicBezTo>
                    <a:pt x="106" y="263"/>
                    <a:pt x="116" y="265"/>
                    <a:pt x="127" y="266"/>
                  </a:cubicBezTo>
                  <a:cubicBezTo>
                    <a:pt x="131" y="266"/>
                    <a:pt x="136" y="266"/>
                    <a:pt x="140" y="266"/>
                  </a:cubicBezTo>
                  <a:cubicBezTo>
                    <a:pt x="145" y="265"/>
                    <a:pt x="149" y="265"/>
                    <a:pt x="153" y="264"/>
                  </a:cubicBezTo>
                  <a:cubicBezTo>
                    <a:pt x="164" y="263"/>
                    <a:pt x="174" y="260"/>
                    <a:pt x="184" y="256"/>
                  </a:cubicBezTo>
                  <a:cubicBezTo>
                    <a:pt x="192" y="252"/>
                    <a:pt x="200" y="248"/>
                    <a:pt x="207" y="243"/>
                  </a:cubicBezTo>
                  <a:cubicBezTo>
                    <a:pt x="216" y="238"/>
                    <a:pt x="224" y="231"/>
                    <a:pt x="231" y="223"/>
                  </a:cubicBezTo>
                  <a:cubicBezTo>
                    <a:pt x="237" y="217"/>
                    <a:pt x="242" y="209"/>
                    <a:pt x="247" y="202"/>
                  </a:cubicBezTo>
                  <a:cubicBezTo>
                    <a:pt x="252" y="193"/>
                    <a:pt x="257" y="184"/>
                    <a:pt x="260" y="174"/>
                  </a:cubicBezTo>
                  <a:cubicBezTo>
                    <a:pt x="263" y="165"/>
                    <a:pt x="265" y="156"/>
                    <a:pt x="266" y="147"/>
                  </a:cubicBezTo>
                  <a:cubicBezTo>
                    <a:pt x="266" y="140"/>
                    <a:pt x="266" y="133"/>
                    <a:pt x="266" y="126"/>
                  </a:cubicBezTo>
                  <a:cubicBezTo>
                    <a:pt x="266" y="123"/>
                    <a:pt x="266" y="119"/>
                    <a:pt x="265" y="1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416EEF6C-BE57-B71E-40CA-71A92D9963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0774" y="1873779"/>
              <a:ext cx="803716" cy="806009"/>
            </a:xfrm>
            <a:custGeom>
              <a:avLst/>
              <a:gdLst/>
              <a:ahLst/>
              <a:cxnLst>
                <a:cxn ang="0">
                  <a:pos x="503" y="193"/>
                </a:cxn>
                <a:cxn ang="0">
                  <a:pos x="464" y="190"/>
                </a:cxn>
                <a:cxn ang="0">
                  <a:pos x="461" y="111"/>
                </a:cxn>
                <a:cxn ang="0">
                  <a:pos x="440" y="79"/>
                </a:cxn>
                <a:cxn ang="0">
                  <a:pos x="404" y="94"/>
                </a:cxn>
                <a:cxn ang="0">
                  <a:pos x="381" y="37"/>
                </a:cxn>
                <a:cxn ang="0">
                  <a:pos x="348" y="17"/>
                </a:cxn>
                <a:cxn ang="0">
                  <a:pos x="323" y="46"/>
                </a:cxn>
                <a:cxn ang="0">
                  <a:pos x="276" y="4"/>
                </a:cxn>
                <a:cxn ang="0">
                  <a:pos x="237" y="0"/>
                </a:cxn>
                <a:cxn ang="0">
                  <a:pos x="227" y="37"/>
                </a:cxn>
                <a:cxn ang="0">
                  <a:pos x="168" y="19"/>
                </a:cxn>
                <a:cxn ang="0">
                  <a:pos x="131" y="31"/>
                </a:cxn>
                <a:cxn ang="0">
                  <a:pos x="137" y="69"/>
                </a:cxn>
                <a:cxn ang="0">
                  <a:pos x="76" y="77"/>
                </a:cxn>
                <a:cxn ang="0">
                  <a:pos x="48" y="104"/>
                </a:cxn>
                <a:cxn ang="0">
                  <a:pos x="70" y="136"/>
                </a:cxn>
                <a:cxn ang="0">
                  <a:pos x="18" y="169"/>
                </a:cxn>
                <a:cxn ang="0">
                  <a:pos x="3" y="206"/>
                </a:cxn>
                <a:cxn ang="0">
                  <a:pos x="37" y="225"/>
                </a:cxn>
                <a:cxn ang="0">
                  <a:pos x="35" y="267"/>
                </a:cxn>
                <a:cxn ang="0">
                  <a:pos x="0" y="284"/>
                </a:cxn>
                <a:cxn ang="0">
                  <a:pos x="12" y="321"/>
                </a:cxn>
                <a:cxn ang="0">
                  <a:pos x="70" y="374"/>
                </a:cxn>
                <a:cxn ang="0">
                  <a:pos x="48" y="406"/>
                </a:cxn>
                <a:cxn ang="0">
                  <a:pos x="76" y="432"/>
                </a:cxn>
                <a:cxn ang="0">
                  <a:pos x="137" y="441"/>
                </a:cxn>
                <a:cxn ang="0">
                  <a:pos x="131" y="479"/>
                </a:cxn>
                <a:cxn ang="0">
                  <a:pos x="168" y="491"/>
                </a:cxn>
                <a:cxn ang="0">
                  <a:pos x="228" y="473"/>
                </a:cxn>
                <a:cxn ang="0">
                  <a:pos x="238" y="510"/>
                </a:cxn>
                <a:cxn ang="0">
                  <a:pos x="277" y="505"/>
                </a:cxn>
                <a:cxn ang="0">
                  <a:pos x="323" y="464"/>
                </a:cxn>
                <a:cxn ang="0">
                  <a:pos x="348" y="493"/>
                </a:cxn>
                <a:cxn ang="0">
                  <a:pos x="381" y="472"/>
                </a:cxn>
                <a:cxn ang="0">
                  <a:pos x="404" y="415"/>
                </a:cxn>
                <a:cxn ang="0">
                  <a:pos x="440" y="431"/>
                </a:cxn>
                <a:cxn ang="0">
                  <a:pos x="461" y="398"/>
                </a:cxn>
                <a:cxn ang="0">
                  <a:pos x="458" y="337"/>
                </a:cxn>
                <a:cxn ang="0">
                  <a:pos x="497" y="336"/>
                </a:cxn>
                <a:cxn ang="0">
                  <a:pos x="502" y="298"/>
                </a:cxn>
                <a:cxn ang="0">
                  <a:pos x="474" y="255"/>
                </a:cxn>
                <a:cxn ang="0">
                  <a:pos x="505" y="232"/>
                </a:cxn>
                <a:cxn ang="0">
                  <a:pos x="347" y="411"/>
                </a:cxn>
                <a:cxn ang="0">
                  <a:pos x="273" y="436"/>
                </a:cxn>
                <a:cxn ang="0">
                  <a:pos x="236" y="436"/>
                </a:cxn>
                <a:cxn ang="0">
                  <a:pos x="161" y="411"/>
                </a:cxn>
                <a:cxn ang="0">
                  <a:pos x="96" y="344"/>
                </a:cxn>
                <a:cxn ang="0">
                  <a:pos x="73" y="268"/>
                </a:cxn>
                <a:cxn ang="0">
                  <a:pos x="75" y="226"/>
                </a:cxn>
                <a:cxn ang="0">
                  <a:pos x="104" y="153"/>
                </a:cxn>
                <a:cxn ang="0">
                  <a:pos x="161" y="99"/>
                </a:cxn>
                <a:cxn ang="0">
                  <a:pos x="236" y="74"/>
                </a:cxn>
                <a:cxn ang="0">
                  <a:pos x="273" y="74"/>
                </a:cxn>
                <a:cxn ang="0">
                  <a:pos x="347" y="99"/>
                </a:cxn>
                <a:cxn ang="0">
                  <a:pos x="413" y="166"/>
                </a:cxn>
                <a:cxn ang="0">
                  <a:pos x="436" y="241"/>
                </a:cxn>
                <a:cxn ang="0">
                  <a:pos x="434" y="284"/>
                </a:cxn>
                <a:cxn ang="0">
                  <a:pos x="404" y="357"/>
                </a:cxn>
                <a:cxn ang="0">
                  <a:pos x="347" y="411"/>
                </a:cxn>
              </a:cxnLst>
              <a:rect l="0" t="0" r="r" b="b"/>
              <a:pathLst>
                <a:path w="509" h="510">
                  <a:moveTo>
                    <a:pt x="508" y="226"/>
                  </a:moveTo>
                  <a:cubicBezTo>
                    <a:pt x="503" y="193"/>
                    <a:pt x="503" y="193"/>
                    <a:pt x="503" y="193"/>
                  </a:cubicBezTo>
                  <a:cubicBezTo>
                    <a:pt x="502" y="191"/>
                    <a:pt x="500" y="189"/>
                    <a:pt x="497" y="189"/>
                  </a:cubicBezTo>
                  <a:cubicBezTo>
                    <a:pt x="464" y="190"/>
                    <a:pt x="464" y="190"/>
                    <a:pt x="464" y="190"/>
                  </a:cubicBezTo>
                  <a:cubicBezTo>
                    <a:pt x="458" y="171"/>
                    <a:pt x="450" y="152"/>
                    <a:pt x="439" y="136"/>
                  </a:cubicBezTo>
                  <a:cubicBezTo>
                    <a:pt x="461" y="111"/>
                    <a:pt x="461" y="111"/>
                    <a:pt x="461" y="111"/>
                  </a:cubicBezTo>
                  <a:cubicBezTo>
                    <a:pt x="463" y="109"/>
                    <a:pt x="463" y="106"/>
                    <a:pt x="461" y="104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8" y="77"/>
                    <a:pt x="435" y="76"/>
                    <a:pt x="433" y="77"/>
                  </a:cubicBezTo>
                  <a:cubicBezTo>
                    <a:pt x="404" y="94"/>
                    <a:pt x="404" y="94"/>
                    <a:pt x="404" y="94"/>
                  </a:cubicBezTo>
                  <a:cubicBezTo>
                    <a:pt x="394" y="85"/>
                    <a:pt x="383" y="76"/>
                    <a:pt x="371" y="69"/>
                  </a:cubicBezTo>
                  <a:cubicBezTo>
                    <a:pt x="381" y="37"/>
                    <a:pt x="381" y="37"/>
                    <a:pt x="381" y="37"/>
                  </a:cubicBezTo>
                  <a:cubicBezTo>
                    <a:pt x="382" y="35"/>
                    <a:pt x="380" y="32"/>
                    <a:pt x="378" y="31"/>
                  </a:cubicBezTo>
                  <a:cubicBezTo>
                    <a:pt x="348" y="17"/>
                    <a:pt x="348" y="17"/>
                    <a:pt x="348" y="17"/>
                  </a:cubicBezTo>
                  <a:cubicBezTo>
                    <a:pt x="345" y="16"/>
                    <a:pt x="342" y="17"/>
                    <a:pt x="341" y="19"/>
                  </a:cubicBezTo>
                  <a:cubicBezTo>
                    <a:pt x="323" y="46"/>
                    <a:pt x="323" y="46"/>
                    <a:pt x="323" y="46"/>
                  </a:cubicBezTo>
                  <a:cubicBezTo>
                    <a:pt x="309" y="42"/>
                    <a:pt x="295" y="38"/>
                    <a:pt x="281" y="37"/>
                  </a:cubicBezTo>
                  <a:cubicBezTo>
                    <a:pt x="276" y="4"/>
                    <a:pt x="276" y="4"/>
                    <a:pt x="276" y="4"/>
                  </a:cubicBezTo>
                  <a:cubicBezTo>
                    <a:pt x="275" y="2"/>
                    <a:pt x="273" y="0"/>
                    <a:pt x="270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4" y="0"/>
                    <a:pt x="232" y="2"/>
                    <a:pt x="231" y="4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13" y="39"/>
                    <a:pt x="199" y="42"/>
                    <a:pt x="186" y="46"/>
                  </a:cubicBezTo>
                  <a:cubicBezTo>
                    <a:pt x="168" y="19"/>
                    <a:pt x="168" y="19"/>
                    <a:pt x="168" y="19"/>
                  </a:cubicBezTo>
                  <a:cubicBezTo>
                    <a:pt x="166" y="17"/>
                    <a:pt x="163" y="16"/>
                    <a:pt x="161" y="17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28" y="32"/>
                    <a:pt x="127" y="35"/>
                    <a:pt x="128" y="37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25" y="76"/>
                    <a:pt x="114" y="85"/>
                    <a:pt x="104" y="9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4" y="76"/>
                    <a:pt x="71" y="77"/>
                    <a:pt x="69" y="79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6" y="106"/>
                    <a:pt x="46" y="109"/>
                    <a:pt x="48" y="111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62" y="147"/>
                    <a:pt x="56" y="160"/>
                    <a:pt x="50" y="173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5" y="169"/>
                    <a:pt x="13" y="171"/>
                    <a:pt x="12" y="173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8"/>
                    <a:pt x="4" y="211"/>
                    <a:pt x="6" y="212"/>
                  </a:cubicBezTo>
                  <a:cubicBezTo>
                    <a:pt x="37" y="225"/>
                    <a:pt x="37" y="225"/>
                    <a:pt x="37" y="225"/>
                  </a:cubicBezTo>
                  <a:cubicBezTo>
                    <a:pt x="35" y="235"/>
                    <a:pt x="35" y="245"/>
                    <a:pt x="35" y="255"/>
                  </a:cubicBezTo>
                  <a:cubicBezTo>
                    <a:pt x="35" y="259"/>
                    <a:pt x="35" y="263"/>
                    <a:pt x="35" y="267"/>
                  </a:cubicBezTo>
                  <a:cubicBezTo>
                    <a:pt x="4" y="277"/>
                    <a:pt x="4" y="277"/>
                    <a:pt x="4" y="277"/>
                  </a:cubicBezTo>
                  <a:cubicBezTo>
                    <a:pt x="1" y="278"/>
                    <a:pt x="0" y="281"/>
                    <a:pt x="0" y="284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" y="319"/>
                    <a:pt x="9" y="321"/>
                    <a:pt x="12" y="321"/>
                  </a:cubicBezTo>
                  <a:cubicBezTo>
                    <a:pt x="44" y="320"/>
                    <a:pt x="44" y="320"/>
                    <a:pt x="44" y="320"/>
                  </a:cubicBezTo>
                  <a:cubicBezTo>
                    <a:pt x="50" y="339"/>
                    <a:pt x="59" y="357"/>
                    <a:pt x="70" y="374"/>
                  </a:cubicBezTo>
                  <a:cubicBezTo>
                    <a:pt x="48" y="398"/>
                    <a:pt x="48" y="398"/>
                    <a:pt x="48" y="398"/>
                  </a:cubicBezTo>
                  <a:cubicBezTo>
                    <a:pt x="46" y="400"/>
                    <a:pt x="46" y="404"/>
                    <a:pt x="48" y="406"/>
                  </a:cubicBezTo>
                  <a:cubicBezTo>
                    <a:pt x="69" y="431"/>
                    <a:pt x="69" y="431"/>
                    <a:pt x="69" y="431"/>
                  </a:cubicBezTo>
                  <a:cubicBezTo>
                    <a:pt x="71" y="433"/>
                    <a:pt x="74" y="434"/>
                    <a:pt x="76" y="432"/>
                  </a:cubicBezTo>
                  <a:cubicBezTo>
                    <a:pt x="104" y="415"/>
                    <a:pt x="104" y="415"/>
                    <a:pt x="104" y="415"/>
                  </a:cubicBezTo>
                  <a:cubicBezTo>
                    <a:pt x="114" y="425"/>
                    <a:pt x="125" y="433"/>
                    <a:pt x="137" y="441"/>
                  </a:cubicBezTo>
                  <a:cubicBezTo>
                    <a:pt x="128" y="472"/>
                    <a:pt x="128" y="472"/>
                    <a:pt x="128" y="472"/>
                  </a:cubicBezTo>
                  <a:cubicBezTo>
                    <a:pt x="127" y="475"/>
                    <a:pt x="128" y="478"/>
                    <a:pt x="131" y="479"/>
                  </a:cubicBezTo>
                  <a:cubicBezTo>
                    <a:pt x="161" y="493"/>
                    <a:pt x="161" y="493"/>
                    <a:pt x="161" y="493"/>
                  </a:cubicBezTo>
                  <a:cubicBezTo>
                    <a:pt x="163" y="494"/>
                    <a:pt x="166" y="493"/>
                    <a:pt x="168" y="491"/>
                  </a:cubicBezTo>
                  <a:cubicBezTo>
                    <a:pt x="186" y="464"/>
                    <a:pt x="186" y="464"/>
                    <a:pt x="186" y="464"/>
                  </a:cubicBezTo>
                  <a:cubicBezTo>
                    <a:pt x="199" y="468"/>
                    <a:pt x="213" y="471"/>
                    <a:pt x="228" y="473"/>
                  </a:cubicBezTo>
                  <a:cubicBezTo>
                    <a:pt x="233" y="505"/>
                    <a:pt x="233" y="505"/>
                    <a:pt x="233" y="505"/>
                  </a:cubicBezTo>
                  <a:cubicBezTo>
                    <a:pt x="233" y="508"/>
                    <a:pt x="236" y="510"/>
                    <a:pt x="238" y="510"/>
                  </a:cubicBezTo>
                  <a:cubicBezTo>
                    <a:pt x="272" y="510"/>
                    <a:pt x="272" y="510"/>
                    <a:pt x="272" y="510"/>
                  </a:cubicBezTo>
                  <a:cubicBezTo>
                    <a:pt x="274" y="510"/>
                    <a:pt x="277" y="508"/>
                    <a:pt x="277" y="505"/>
                  </a:cubicBezTo>
                  <a:cubicBezTo>
                    <a:pt x="282" y="473"/>
                    <a:pt x="282" y="473"/>
                    <a:pt x="282" y="473"/>
                  </a:cubicBezTo>
                  <a:cubicBezTo>
                    <a:pt x="296" y="471"/>
                    <a:pt x="309" y="468"/>
                    <a:pt x="323" y="464"/>
                  </a:cubicBezTo>
                  <a:cubicBezTo>
                    <a:pt x="341" y="491"/>
                    <a:pt x="341" y="491"/>
                    <a:pt x="341" y="491"/>
                  </a:cubicBezTo>
                  <a:cubicBezTo>
                    <a:pt x="342" y="493"/>
                    <a:pt x="345" y="494"/>
                    <a:pt x="348" y="493"/>
                  </a:cubicBezTo>
                  <a:cubicBezTo>
                    <a:pt x="378" y="479"/>
                    <a:pt x="378" y="479"/>
                    <a:pt x="378" y="479"/>
                  </a:cubicBezTo>
                  <a:cubicBezTo>
                    <a:pt x="380" y="478"/>
                    <a:pt x="382" y="475"/>
                    <a:pt x="381" y="472"/>
                  </a:cubicBezTo>
                  <a:cubicBezTo>
                    <a:pt x="371" y="441"/>
                    <a:pt x="371" y="441"/>
                    <a:pt x="371" y="441"/>
                  </a:cubicBezTo>
                  <a:cubicBezTo>
                    <a:pt x="383" y="433"/>
                    <a:pt x="394" y="425"/>
                    <a:pt x="404" y="415"/>
                  </a:cubicBezTo>
                  <a:cubicBezTo>
                    <a:pt x="433" y="432"/>
                    <a:pt x="433" y="432"/>
                    <a:pt x="433" y="432"/>
                  </a:cubicBezTo>
                  <a:cubicBezTo>
                    <a:pt x="435" y="434"/>
                    <a:pt x="438" y="433"/>
                    <a:pt x="440" y="431"/>
                  </a:cubicBezTo>
                  <a:cubicBezTo>
                    <a:pt x="461" y="406"/>
                    <a:pt x="461" y="406"/>
                    <a:pt x="461" y="406"/>
                  </a:cubicBezTo>
                  <a:cubicBezTo>
                    <a:pt x="463" y="404"/>
                    <a:pt x="463" y="400"/>
                    <a:pt x="461" y="398"/>
                  </a:cubicBezTo>
                  <a:cubicBezTo>
                    <a:pt x="439" y="374"/>
                    <a:pt x="439" y="374"/>
                    <a:pt x="439" y="374"/>
                  </a:cubicBezTo>
                  <a:cubicBezTo>
                    <a:pt x="446" y="362"/>
                    <a:pt x="453" y="350"/>
                    <a:pt x="458" y="337"/>
                  </a:cubicBezTo>
                  <a:cubicBezTo>
                    <a:pt x="491" y="340"/>
                    <a:pt x="491" y="340"/>
                    <a:pt x="491" y="340"/>
                  </a:cubicBezTo>
                  <a:cubicBezTo>
                    <a:pt x="493" y="341"/>
                    <a:pt x="496" y="339"/>
                    <a:pt x="497" y="336"/>
                  </a:cubicBezTo>
                  <a:cubicBezTo>
                    <a:pt x="505" y="304"/>
                    <a:pt x="505" y="304"/>
                    <a:pt x="505" y="304"/>
                  </a:cubicBezTo>
                  <a:cubicBezTo>
                    <a:pt x="506" y="302"/>
                    <a:pt x="505" y="299"/>
                    <a:pt x="502" y="298"/>
                  </a:cubicBezTo>
                  <a:cubicBezTo>
                    <a:pt x="472" y="285"/>
                    <a:pt x="472" y="285"/>
                    <a:pt x="472" y="285"/>
                  </a:cubicBezTo>
                  <a:cubicBezTo>
                    <a:pt x="473" y="275"/>
                    <a:pt x="474" y="265"/>
                    <a:pt x="474" y="255"/>
                  </a:cubicBezTo>
                  <a:cubicBezTo>
                    <a:pt x="474" y="251"/>
                    <a:pt x="474" y="247"/>
                    <a:pt x="474" y="243"/>
                  </a:cubicBezTo>
                  <a:cubicBezTo>
                    <a:pt x="505" y="232"/>
                    <a:pt x="505" y="232"/>
                    <a:pt x="505" y="232"/>
                  </a:cubicBezTo>
                  <a:cubicBezTo>
                    <a:pt x="507" y="232"/>
                    <a:pt x="509" y="229"/>
                    <a:pt x="508" y="226"/>
                  </a:cubicBezTo>
                  <a:close/>
                  <a:moveTo>
                    <a:pt x="347" y="411"/>
                  </a:moveTo>
                  <a:cubicBezTo>
                    <a:pt x="337" y="417"/>
                    <a:pt x="326" y="422"/>
                    <a:pt x="314" y="426"/>
                  </a:cubicBezTo>
                  <a:cubicBezTo>
                    <a:pt x="301" y="431"/>
                    <a:pt x="287" y="434"/>
                    <a:pt x="273" y="436"/>
                  </a:cubicBezTo>
                  <a:cubicBezTo>
                    <a:pt x="267" y="436"/>
                    <a:pt x="261" y="436"/>
                    <a:pt x="254" y="436"/>
                  </a:cubicBezTo>
                  <a:cubicBezTo>
                    <a:pt x="248" y="436"/>
                    <a:pt x="242" y="436"/>
                    <a:pt x="236" y="436"/>
                  </a:cubicBezTo>
                  <a:cubicBezTo>
                    <a:pt x="222" y="434"/>
                    <a:pt x="208" y="431"/>
                    <a:pt x="194" y="426"/>
                  </a:cubicBezTo>
                  <a:cubicBezTo>
                    <a:pt x="183" y="422"/>
                    <a:pt x="172" y="417"/>
                    <a:pt x="161" y="411"/>
                  </a:cubicBezTo>
                  <a:cubicBezTo>
                    <a:pt x="149" y="404"/>
                    <a:pt x="138" y="395"/>
                    <a:pt x="128" y="385"/>
                  </a:cubicBezTo>
                  <a:cubicBezTo>
                    <a:pt x="115" y="373"/>
                    <a:pt x="104" y="359"/>
                    <a:pt x="96" y="344"/>
                  </a:cubicBezTo>
                  <a:cubicBezTo>
                    <a:pt x="91" y="336"/>
                    <a:pt x="88" y="328"/>
                    <a:pt x="84" y="319"/>
                  </a:cubicBezTo>
                  <a:cubicBezTo>
                    <a:pt x="78" y="303"/>
                    <a:pt x="75" y="286"/>
                    <a:pt x="73" y="268"/>
                  </a:cubicBezTo>
                  <a:cubicBezTo>
                    <a:pt x="73" y="264"/>
                    <a:pt x="73" y="259"/>
                    <a:pt x="73" y="255"/>
                  </a:cubicBezTo>
                  <a:cubicBezTo>
                    <a:pt x="73" y="245"/>
                    <a:pt x="73" y="235"/>
                    <a:pt x="75" y="226"/>
                  </a:cubicBezTo>
                  <a:cubicBezTo>
                    <a:pt x="77" y="213"/>
                    <a:pt x="80" y="202"/>
                    <a:pt x="84" y="190"/>
                  </a:cubicBezTo>
                  <a:cubicBezTo>
                    <a:pt x="90" y="177"/>
                    <a:pt x="96" y="164"/>
                    <a:pt x="104" y="153"/>
                  </a:cubicBezTo>
                  <a:cubicBezTo>
                    <a:pt x="111" y="143"/>
                    <a:pt x="119" y="133"/>
                    <a:pt x="128" y="125"/>
                  </a:cubicBezTo>
                  <a:cubicBezTo>
                    <a:pt x="138" y="115"/>
                    <a:pt x="149" y="106"/>
                    <a:pt x="161" y="99"/>
                  </a:cubicBezTo>
                  <a:cubicBezTo>
                    <a:pt x="172" y="93"/>
                    <a:pt x="183" y="87"/>
                    <a:pt x="194" y="83"/>
                  </a:cubicBezTo>
                  <a:cubicBezTo>
                    <a:pt x="208" y="79"/>
                    <a:pt x="222" y="76"/>
                    <a:pt x="236" y="74"/>
                  </a:cubicBezTo>
                  <a:cubicBezTo>
                    <a:pt x="242" y="73"/>
                    <a:pt x="248" y="73"/>
                    <a:pt x="254" y="73"/>
                  </a:cubicBezTo>
                  <a:cubicBezTo>
                    <a:pt x="261" y="73"/>
                    <a:pt x="267" y="73"/>
                    <a:pt x="273" y="74"/>
                  </a:cubicBezTo>
                  <a:cubicBezTo>
                    <a:pt x="287" y="76"/>
                    <a:pt x="301" y="79"/>
                    <a:pt x="314" y="83"/>
                  </a:cubicBezTo>
                  <a:cubicBezTo>
                    <a:pt x="326" y="87"/>
                    <a:pt x="337" y="93"/>
                    <a:pt x="347" y="99"/>
                  </a:cubicBezTo>
                  <a:cubicBezTo>
                    <a:pt x="359" y="106"/>
                    <a:pt x="371" y="115"/>
                    <a:pt x="381" y="125"/>
                  </a:cubicBezTo>
                  <a:cubicBezTo>
                    <a:pt x="394" y="137"/>
                    <a:pt x="404" y="151"/>
                    <a:pt x="413" y="166"/>
                  </a:cubicBezTo>
                  <a:cubicBezTo>
                    <a:pt x="417" y="174"/>
                    <a:pt x="421" y="182"/>
                    <a:pt x="424" y="190"/>
                  </a:cubicBezTo>
                  <a:cubicBezTo>
                    <a:pt x="430" y="206"/>
                    <a:pt x="434" y="224"/>
                    <a:pt x="436" y="241"/>
                  </a:cubicBezTo>
                  <a:cubicBezTo>
                    <a:pt x="436" y="246"/>
                    <a:pt x="436" y="250"/>
                    <a:pt x="436" y="255"/>
                  </a:cubicBezTo>
                  <a:cubicBezTo>
                    <a:pt x="436" y="265"/>
                    <a:pt x="435" y="275"/>
                    <a:pt x="434" y="284"/>
                  </a:cubicBezTo>
                  <a:cubicBezTo>
                    <a:pt x="432" y="296"/>
                    <a:pt x="428" y="308"/>
                    <a:pt x="424" y="319"/>
                  </a:cubicBezTo>
                  <a:cubicBezTo>
                    <a:pt x="419" y="333"/>
                    <a:pt x="412" y="345"/>
                    <a:pt x="404" y="357"/>
                  </a:cubicBezTo>
                  <a:cubicBezTo>
                    <a:pt x="398" y="367"/>
                    <a:pt x="390" y="376"/>
                    <a:pt x="381" y="385"/>
                  </a:cubicBezTo>
                  <a:cubicBezTo>
                    <a:pt x="371" y="395"/>
                    <a:pt x="359" y="404"/>
                    <a:pt x="347" y="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8CDA3AE1-EDAB-5CA6-7984-C5AEA0DEF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314" y="2043465"/>
              <a:ext cx="466637" cy="465490"/>
            </a:xfrm>
            <a:custGeom>
              <a:avLst/>
              <a:gdLst/>
              <a:ahLst/>
              <a:cxnLst>
                <a:cxn ang="0">
                  <a:pos x="295" y="137"/>
                </a:cxn>
                <a:cxn ang="0">
                  <a:pos x="285" y="96"/>
                </a:cxn>
                <a:cxn ang="0">
                  <a:pos x="276" y="76"/>
                </a:cxn>
                <a:cxn ang="0">
                  <a:pos x="250" y="42"/>
                </a:cxn>
                <a:cxn ang="0">
                  <a:pos x="223" y="21"/>
                </a:cxn>
                <a:cxn ang="0">
                  <a:pos x="196" y="9"/>
                </a:cxn>
                <a:cxn ang="0">
                  <a:pos x="162" y="1"/>
                </a:cxn>
                <a:cxn ang="0">
                  <a:pos x="147" y="0"/>
                </a:cxn>
                <a:cxn ang="0">
                  <a:pos x="133" y="1"/>
                </a:cxn>
                <a:cxn ang="0">
                  <a:pos x="99" y="9"/>
                </a:cxn>
                <a:cxn ang="0">
                  <a:pos x="72" y="21"/>
                </a:cxn>
                <a:cxn ang="0">
                  <a:pos x="44" y="42"/>
                </a:cxn>
                <a:cxn ang="0">
                  <a:pos x="25" y="65"/>
                </a:cxn>
                <a:cxn ang="0">
                  <a:pos x="9" y="96"/>
                </a:cxn>
                <a:cxn ang="0">
                  <a:pos x="2" y="124"/>
                </a:cxn>
                <a:cxn ang="0">
                  <a:pos x="0" y="148"/>
                </a:cxn>
                <a:cxn ang="0">
                  <a:pos x="0" y="159"/>
                </a:cxn>
                <a:cxn ang="0">
                  <a:pos x="9" y="200"/>
                </a:cxn>
                <a:cxn ang="0">
                  <a:pos x="19" y="220"/>
                </a:cxn>
                <a:cxn ang="0">
                  <a:pos x="44" y="254"/>
                </a:cxn>
                <a:cxn ang="0">
                  <a:pos x="72" y="275"/>
                </a:cxn>
                <a:cxn ang="0">
                  <a:pos x="99" y="287"/>
                </a:cxn>
                <a:cxn ang="0">
                  <a:pos x="133" y="295"/>
                </a:cxn>
                <a:cxn ang="0">
                  <a:pos x="147" y="295"/>
                </a:cxn>
                <a:cxn ang="0">
                  <a:pos x="162" y="295"/>
                </a:cxn>
                <a:cxn ang="0">
                  <a:pos x="196" y="287"/>
                </a:cxn>
                <a:cxn ang="0">
                  <a:pos x="223" y="275"/>
                </a:cxn>
                <a:cxn ang="0">
                  <a:pos x="250" y="254"/>
                </a:cxn>
                <a:cxn ang="0">
                  <a:pos x="269" y="231"/>
                </a:cxn>
                <a:cxn ang="0">
                  <a:pos x="285" y="200"/>
                </a:cxn>
                <a:cxn ang="0">
                  <a:pos x="293" y="172"/>
                </a:cxn>
                <a:cxn ang="0">
                  <a:pos x="295" y="148"/>
                </a:cxn>
                <a:cxn ang="0">
                  <a:pos x="295" y="137"/>
                </a:cxn>
              </a:cxnLst>
              <a:rect l="0" t="0" r="r" b="b"/>
              <a:pathLst>
                <a:path w="295" h="295">
                  <a:moveTo>
                    <a:pt x="295" y="137"/>
                  </a:moveTo>
                  <a:cubicBezTo>
                    <a:pt x="293" y="122"/>
                    <a:pt x="290" y="109"/>
                    <a:pt x="285" y="96"/>
                  </a:cubicBezTo>
                  <a:cubicBezTo>
                    <a:pt x="283" y="89"/>
                    <a:pt x="280" y="82"/>
                    <a:pt x="276" y="76"/>
                  </a:cubicBezTo>
                  <a:cubicBezTo>
                    <a:pt x="269" y="63"/>
                    <a:pt x="260" y="52"/>
                    <a:pt x="250" y="42"/>
                  </a:cubicBezTo>
                  <a:cubicBezTo>
                    <a:pt x="242" y="34"/>
                    <a:pt x="233" y="27"/>
                    <a:pt x="223" y="21"/>
                  </a:cubicBezTo>
                  <a:cubicBezTo>
                    <a:pt x="214" y="16"/>
                    <a:pt x="205" y="12"/>
                    <a:pt x="196" y="9"/>
                  </a:cubicBezTo>
                  <a:cubicBezTo>
                    <a:pt x="185" y="5"/>
                    <a:pt x="174" y="2"/>
                    <a:pt x="162" y="1"/>
                  </a:cubicBezTo>
                  <a:cubicBezTo>
                    <a:pt x="157" y="0"/>
                    <a:pt x="152" y="0"/>
                    <a:pt x="147" y="0"/>
                  </a:cubicBezTo>
                  <a:cubicBezTo>
                    <a:pt x="142" y="0"/>
                    <a:pt x="137" y="0"/>
                    <a:pt x="133" y="1"/>
                  </a:cubicBezTo>
                  <a:cubicBezTo>
                    <a:pt x="121" y="2"/>
                    <a:pt x="109" y="5"/>
                    <a:pt x="99" y="9"/>
                  </a:cubicBezTo>
                  <a:cubicBezTo>
                    <a:pt x="89" y="12"/>
                    <a:pt x="80" y="16"/>
                    <a:pt x="72" y="21"/>
                  </a:cubicBezTo>
                  <a:cubicBezTo>
                    <a:pt x="62" y="27"/>
                    <a:pt x="53" y="34"/>
                    <a:pt x="44" y="42"/>
                  </a:cubicBezTo>
                  <a:cubicBezTo>
                    <a:pt x="37" y="49"/>
                    <a:pt x="31" y="57"/>
                    <a:pt x="25" y="65"/>
                  </a:cubicBezTo>
                  <a:cubicBezTo>
                    <a:pt x="19" y="74"/>
                    <a:pt x="13" y="85"/>
                    <a:pt x="9" y="96"/>
                  </a:cubicBezTo>
                  <a:cubicBezTo>
                    <a:pt x="6" y="105"/>
                    <a:pt x="3" y="114"/>
                    <a:pt x="2" y="124"/>
                  </a:cubicBezTo>
                  <a:cubicBezTo>
                    <a:pt x="0" y="132"/>
                    <a:pt x="0" y="140"/>
                    <a:pt x="0" y="148"/>
                  </a:cubicBezTo>
                  <a:cubicBezTo>
                    <a:pt x="0" y="152"/>
                    <a:pt x="0" y="155"/>
                    <a:pt x="0" y="159"/>
                  </a:cubicBezTo>
                  <a:cubicBezTo>
                    <a:pt x="1" y="173"/>
                    <a:pt x="4" y="187"/>
                    <a:pt x="9" y="200"/>
                  </a:cubicBezTo>
                  <a:cubicBezTo>
                    <a:pt x="12" y="207"/>
                    <a:pt x="15" y="214"/>
                    <a:pt x="19" y="220"/>
                  </a:cubicBezTo>
                  <a:cubicBezTo>
                    <a:pt x="25" y="232"/>
                    <a:pt x="34" y="244"/>
                    <a:pt x="44" y="254"/>
                  </a:cubicBezTo>
                  <a:cubicBezTo>
                    <a:pt x="53" y="262"/>
                    <a:pt x="62" y="269"/>
                    <a:pt x="72" y="275"/>
                  </a:cubicBezTo>
                  <a:cubicBezTo>
                    <a:pt x="80" y="280"/>
                    <a:pt x="89" y="284"/>
                    <a:pt x="99" y="287"/>
                  </a:cubicBezTo>
                  <a:cubicBezTo>
                    <a:pt x="109" y="291"/>
                    <a:pt x="121" y="293"/>
                    <a:pt x="133" y="295"/>
                  </a:cubicBezTo>
                  <a:cubicBezTo>
                    <a:pt x="137" y="295"/>
                    <a:pt x="142" y="295"/>
                    <a:pt x="147" y="295"/>
                  </a:cubicBezTo>
                  <a:cubicBezTo>
                    <a:pt x="152" y="295"/>
                    <a:pt x="157" y="295"/>
                    <a:pt x="162" y="295"/>
                  </a:cubicBezTo>
                  <a:cubicBezTo>
                    <a:pt x="174" y="293"/>
                    <a:pt x="185" y="291"/>
                    <a:pt x="196" y="287"/>
                  </a:cubicBezTo>
                  <a:cubicBezTo>
                    <a:pt x="205" y="284"/>
                    <a:pt x="214" y="280"/>
                    <a:pt x="223" y="275"/>
                  </a:cubicBezTo>
                  <a:cubicBezTo>
                    <a:pt x="233" y="269"/>
                    <a:pt x="242" y="262"/>
                    <a:pt x="250" y="254"/>
                  </a:cubicBezTo>
                  <a:cubicBezTo>
                    <a:pt x="257" y="247"/>
                    <a:pt x="264" y="239"/>
                    <a:pt x="269" y="231"/>
                  </a:cubicBezTo>
                  <a:cubicBezTo>
                    <a:pt x="276" y="221"/>
                    <a:pt x="281" y="211"/>
                    <a:pt x="285" y="200"/>
                  </a:cubicBezTo>
                  <a:cubicBezTo>
                    <a:pt x="289" y="191"/>
                    <a:pt x="291" y="181"/>
                    <a:pt x="293" y="172"/>
                  </a:cubicBezTo>
                  <a:cubicBezTo>
                    <a:pt x="294" y="164"/>
                    <a:pt x="295" y="156"/>
                    <a:pt x="295" y="148"/>
                  </a:cubicBezTo>
                  <a:cubicBezTo>
                    <a:pt x="295" y="144"/>
                    <a:pt x="295" y="141"/>
                    <a:pt x="295" y="1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1BBA20E0-6440-9803-FBB5-07825A3DB5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4337" y="2488318"/>
              <a:ext cx="338226" cy="355424"/>
            </a:xfrm>
            <a:custGeom>
              <a:avLst/>
              <a:gdLst/>
              <a:ahLst/>
              <a:cxnLst>
                <a:cxn ang="0">
                  <a:pos x="179" y="127"/>
                </a:cxn>
                <a:cxn ang="0">
                  <a:pos x="175" y="85"/>
                </a:cxn>
                <a:cxn ang="0">
                  <a:pos x="205" y="57"/>
                </a:cxn>
                <a:cxn ang="0">
                  <a:pos x="183" y="40"/>
                </a:cxn>
                <a:cxn ang="0">
                  <a:pos x="117" y="40"/>
                </a:cxn>
                <a:cxn ang="0">
                  <a:pos x="108" y="0"/>
                </a:cxn>
                <a:cxn ang="0">
                  <a:pos x="82" y="11"/>
                </a:cxn>
                <a:cxn ang="0">
                  <a:pos x="49" y="67"/>
                </a:cxn>
                <a:cxn ang="0">
                  <a:pos x="10" y="56"/>
                </a:cxn>
                <a:cxn ang="0">
                  <a:pos x="7" y="83"/>
                </a:cxn>
                <a:cxn ang="0">
                  <a:pos x="34" y="120"/>
                </a:cxn>
                <a:cxn ang="0">
                  <a:pos x="14" y="161"/>
                </a:cxn>
                <a:cxn ang="0">
                  <a:pos x="23" y="187"/>
                </a:cxn>
                <a:cxn ang="0">
                  <a:pos x="59" y="168"/>
                </a:cxn>
                <a:cxn ang="0">
                  <a:pos x="102" y="217"/>
                </a:cxn>
                <a:cxn ang="0">
                  <a:pos x="129" y="223"/>
                </a:cxn>
                <a:cxn ang="0">
                  <a:pos x="131" y="182"/>
                </a:cxn>
                <a:cxn ang="0">
                  <a:pos x="195" y="169"/>
                </a:cxn>
                <a:cxn ang="0">
                  <a:pos x="213" y="149"/>
                </a:cxn>
                <a:cxn ang="0">
                  <a:pos x="160" y="108"/>
                </a:cxn>
                <a:cxn ang="0">
                  <a:pos x="127" y="113"/>
                </a:cxn>
                <a:cxn ang="0">
                  <a:pos x="127" y="108"/>
                </a:cxn>
                <a:cxn ang="0">
                  <a:pos x="160" y="108"/>
                </a:cxn>
                <a:cxn ang="0">
                  <a:pos x="56" y="98"/>
                </a:cxn>
                <a:cxn ang="0">
                  <a:pos x="87" y="114"/>
                </a:cxn>
                <a:cxn ang="0">
                  <a:pos x="60" y="137"/>
                </a:cxn>
                <a:cxn ang="0">
                  <a:pos x="146" y="76"/>
                </a:cxn>
                <a:cxn ang="0">
                  <a:pos x="113" y="93"/>
                </a:cxn>
                <a:cxn ang="0">
                  <a:pos x="146" y="76"/>
                </a:cxn>
                <a:cxn ang="0">
                  <a:pos x="98" y="95"/>
                </a:cxn>
                <a:cxn ang="0">
                  <a:pos x="62" y="84"/>
                </a:cxn>
                <a:cxn ang="0">
                  <a:pos x="69" y="149"/>
                </a:cxn>
                <a:cxn ang="0">
                  <a:pos x="101" y="132"/>
                </a:cxn>
                <a:cxn ang="0">
                  <a:pos x="69" y="149"/>
                </a:cxn>
                <a:cxn ang="0">
                  <a:pos x="117" y="131"/>
                </a:cxn>
                <a:cxn ang="0">
                  <a:pos x="152" y="142"/>
                </a:cxn>
              </a:cxnLst>
              <a:rect l="0" t="0" r="r" b="b"/>
              <a:pathLst>
                <a:path w="214" h="225">
                  <a:moveTo>
                    <a:pt x="208" y="142"/>
                  </a:moveTo>
                  <a:cubicBezTo>
                    <a:pt x="179" y="127"/>
                    <a:pt x="179" y="127"/>
                    <a:pt x="179" y="127"/>
                  </a:cubicBezTo>
                  <a:cubicBezTo>
                    <a:pt x="181" y="120"/>
                    <a:pt x="181" y="113"/>
                    <a:pt x="180" y="106"/>
                  </a:cubicBezTo>
                  <a:cubicBezTo>
                    <a:pt x="180" y="98"/>
                    <a:pt x="178" y="91"/>
                    <a:pt x="175" y="85"/>
                  </a:cubicBezTo>
                  <a:cubicBezTo>
                    <a:pt x="200" y="65"/>
                    <a:pt x="200" y="65"/>
                    <a:pt x="200" y="65"/>
                  </a:cubicBezTo>
                  <a:cubicBezTo>
                    <a:pt x="204" y="62"/>
                    <a:pt x="206" y="58"/>
                    <a:pt x="205" y="57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1" y="37"/>
                    <a:pt x="187" y="38"/>
                    <a:pt x="183" y="40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45" y="48"/>
                    <a:pt x="132" y="42"/>
                    <a:pt x="117" y="4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1" y="4"/>
                    <a:pt x="109" y="0"/>
                    <a:pt x="108" y="0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3"/>
                    <a:pt x="82" y="6"/>
                    <a:pt x="82" y="11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70" y="48"/>
                    <a:pt x="58" y="56"/>
                    <a:pt x="49" y="67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5" y="54"/>
                    <a:pt x="11" y="54"/>
                    <a:pt x="10" y="56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8"/>
                    <a:pt x="3" y="81"/>
                    <a:pt x="7" y="83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4" y="105"/>
                    <a:pt x="33" y="112"/>
                    <a:pt x="34" y="120"/>
                  </a:cubicBezTo>
                  <a:cubicBezTo>
                    <a:pt x="35" y="127"/>
                    <a:pt x="36" y="134"/>
                    <a:pt x="39" y="14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1" y="163"/>
                    <a:pt x="9" y="167"/>
                    <a:pt x="10" y="168"/>
                  </a:cubicBezTo>
                  <a:cubicBezTo>
                    <a:pt x="23" y="187"/>
                    <a:pt x="23" y="187"/>
                    <a:pt x="23" y="187"/>
                  </a:cubicBezTo>
                  <a:cubicBezTo>
                    <a:pt x="24" y="188"/>
                    <a:pt x="28" y="187"/>
                    <a:pt x="31" y="185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9" y="177"/>
                    <a:pt x="83" y="184"/>
                    <a:pt x="97" y="186"/>
                  </a:cubicBezTo>
                  <a:cubicBezTo>
                    <a:pt x="102" y="217"/>
                    <a:pt x="102" y="217"/>
                    <a:pt x="102" y="217"/>
                  </a:cubicBezTo>
                  <a:cubicBezTo>
                    <a:pt x="103" y="221"/>
                    <a:pt x="105" y="225"/>
                    <a:pt x="107" y="225"/>
                  </a:cubicBezTo>
                  <a:cubicBezTo>
                    <a:pt x="129" y="223"/>
                    <a:pt x="129" y="223"/>
                    <a:pt x="129" y="223"/>
                  </a:cubicBezTo>
                  <a:cubicBezTo>
                    <a:pt x="131" y="222"/>
                    <a:pt x="132" y="219"/>
                    <a:pt x="132" y="214"/>
                  </a:cubicBezTo>
                  <a:cubicBezTo>
                    <a:pt x="131" y="182"/>
                    <a:pt x="131" y="182"/>
                    <a:pt x="131" y="182"/>
                  </a:cubicBezTo>
                  <a:cubicBezTo>
                    <a:pt x="145" y="178"/>
                    <a:pt x="157" y="169"/>
                    <a:pt x="165" y="158"/>
                  </a:cubicBezTo>
                  <a:cubicBezTo>
                    <a:pt x="195" y="169"/>
                    <a:pt x="195" y="169"/>
                    <a:pt x="195" y="169"/>
                  </a:cubicBezTo>
                  <a:cubicBezTo>
                    <a:pt x="199" y="171"/>
                    <a:pt x="203" y="171"/>
                    <a:pt x="204" y="169"/>
                  </a:cubicBezTo>
                  <a:cubicBezTo>
                    <a:pt x="213" y="149"/>
                    <a:pt x="213" y="149"/>
                    <a:pt x="213" y="149"/>
                  </a:cubicBezTo>
                  <a:cubicBezTo>
                    <a:pt x="214" y="147"/>
                    <a:pt x="212" y="144"/>
                    <a:pt x="208" y="142"/>
                  </a:cubicBezTo>
                  <a:close/>
                  <a:moveTo>
                    <a:pt x="160" y="108"/>
                  </a:moveTo>
                  <a:cubicBezTo>
                    <a:pt x="161" y="115"/>
                    <a:pt x="160" y="121"/>
                    <a:pt x="158" y="128"/>
                  </a:cubicBezTo>
                  <a:cubicBezTo>
                    <a:pt x="127" y="113"/>
                    <a:pt x="127" y="113"/>
                    <a:pt x="127" y="113"/>
                  </a:cubicBezTo>
                  <a:cubicBezTo>
                    <a:pt x="127" y="113"/>
                    <a:pt x="127" y="112"/>
                    <a:pt x="127" y="111"/>
                  </a:cubicBezTo>
                  <a:cubicBezTo>
                    <a:pt x="127" y="110"/>
                    <a:pt x="127" y="109"/>
                    <a:pt x="127" y="10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8" y="94"/>
                    <a:pt x="160" y="101"/>
                    <a:pt x="160" y="108"/>
                  </a:cubicBezTo>
                  <a:close/>
                  <a:moveTo>
                    <a:pt x="54" y="118"/>
                  </a:moveTo>
                  <a:cubicBezTo>
                    <a:pt x="53" y="111"/>
                    <a:pt x="54" y="104"/>
                    <a:pt x="56" y="98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3"/>
                    <a:pt x="87" y="114"/>
                    <a:pt x="87" y="114"/>
                  </a:cubicBezTo>
                  <a:cubicBezTo>
                    <a:pt x="87" y="115"/>
                    <a:pt x="87" y="116"/>
                    <a:pt x="87" y="117"/>
                  </a:cubicBezTo>
                  <a:cubicBezTo>
                    <a:pt x="60" y="137"/>
                    <a:pt x="60" y="137"/>
                    <a:pt x="60" y="137"/>
                  </a:cubicBezTo>
                  <a:cubicBezTo>
                    <a:pt x="57" y="131"/>
                    <a:pt x="55" y="125"/>
                    <a:pt x="54" y="118"/>
                  </a:cubicBezTo>
                  <a:close/>
                  <a:moveTo>
                    <a:pt x="146" y="76"/>
                  </a:moveTo>
                  <a:cubicBezTo>
                    <a:pt x="118" y="95"/>
                    <a:pt x="118" y="95"/>
                    <a:pt x="118" y="95"/>
                  </a:cubicBezTo>
                  <a:cubicBezTo>
                    <a:pt x="116" y="94"/>
                    <a:pt x="115" y="94"/>
                    <a:pt x="113" y="9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24" y="60"/>
                    <a:pt x="137" y="66"/>
                    <a:pt x="146" y="76"/>
                  </a:cubicBezTo>
                  <a:close/>
                  <a:moveTo>
                    <a:pt x="95" y="61"/>
                  </a:moveTo>
                  <a:cubicBezTo>
                    <a:pt x="98" y="95"/>
                    <a:pt x="98" y="95"/>
                    <a:pt x="98" y="95"/>
                  </a:cubicBezTo>
                  <a:cubicBezTo>
                    <a:pt x="96" y="95"/>
                    <a:pt x="95" y="97"/>
                    <a:pt x="93" y="98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70" y="72"/>
                    <a:pt x="81" y="64"/>
                    <a:pt x="95" y="61"/>
                  </a:cubicBezTo>
                  <a:close/>
                  <a:moveTo>
                    <a:pt x="69" y="149"/>
                  </a:moveTo>
                  <a:cubicBezTo>
                    <a:pt x="96" y="130"/>
                    <a:pt x="96" y="130"/>
                    <a:pt x="96" y="130"/>
                  </a:cubicBezTo>
                  <a:cubicBezTo>
                    <a:pt x="98" y="131"/>
                    <a:pt x="100" y="131"/>
                    <a:pt x="101" y="132"/>
                  </a:cubicBezTo>
                  <a:cubicBezTo>
                    <a:pt x="105" y="166"/>
                    <a:pt x="105" y="166"/>
                    <a:pt x="105" y="166"/>
                  </a:cubicBezTo>
                  <a:cubicBezTo>
                    <a:pt x="91" y="165"/>
                    <a:pt x="78" y="159"/>
                    <a:pt x="69" y="149"/>
                  </a:cubicBezTo>
                  <a:close/>
                  <a:moveTo>
                    <a:pt x="120" y="164"/>
                  </a:moveTo>
                  <a:cubicBezTo>
                    <a:pt x="117" y="131"/>
                    <a:pt x="117" y="131"/>
                    <a:pt x="117" y="131"/>
                  </a:cubicBezTo>
                  <a:cubicBezTo>
                    <a:pt x="118" y="130"/>
                    <a:pt x="120" y="129"/>
                    <a:pt x="121" y="127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45" y="153"/>
                    <a:pt x="133" y="161"/>
                    <a:pt x="120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1CF537C9-8294-E7B2-145A-92624E8D0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102" y="2500930"/>
              <a:ext cx="380647" cy="376061"/>
            </a:xfrm>
            <a:custGeom>
              <a:avLst/>
              <a:gdLst/>
              <a:ahLst/>
              <a:cxnLst>
                <a:cxn ang="0">
                  <a:pos x="241" y="105"/>
                </a:cxn>
                <a:cxn ang="0">
                  <a:pos x="236" y="81"/>
                </a:cxn>
                <a:cxn ang="0">
                  <a:pos x="227" y="79"/>
                </a:cxn>
                <a:cxn ang="0">
                  <a:pos x="193" y="85"/>
                </a:cxn>
                <a:cxn ang="0">
                  <a:pos x="162" y="51"/>
                </a:cxn>
                <a:cxn ang="0">
                  <a:pos x="170" y="17"/>
                </a:cxn>
                <a:cxn ang="0">
                  <a:pos x="169" y="8"/>
                </a:cxn>
                <a:cxn ang="0">
                  <a:pos x="146" y="1"/>
                </a:cxn>
                <a:cxn ang="0">
                  <a:pos x="139" y="8"/>
                </a:cxn>
                <a:cxn ang="0">
                  <a:pos x="127" y="40"/>
                </a:cxn>
                <a:cxn ang="0">
                  <a:pos x="82" y="50"/>
                </a:cxn>
                <a:cxn ang="0">
                  <a:pos x="57" y="25"/>
                </a:cxn>
                <a:cxn ang="0">
                  <a:pos x="49" y="22"/>
                </a:cxn>
                <a:cxn ang="0">
                  <a:pos x="31" y="38"/>
                </a:cxn>
                <a:cxn ang="0">
                  <a:pos x="34" y="47"/>
                </a:cxn>
                <a:cxn ang="0">
                  <a:pos x="55" y="74"/>
                </a:cxn>
                <a:cxn ang="0">
                  <a:pos x="45" y="95"/>
                </a:cxn>
                <a:cxn ang="0">
                  <a:pos x="42" y="118"/>
                </a:cxn>
                <a:cxn ang="0">
                  <a:pos x="8" y="127"/>
                </a:cxn>
                <a:cxn ang="0">
                  <a:pos x="1" y="133"/>
                </a:cxn>
                <a:cxn ang="0">
                  <a:pos x="6" y="157"/>
                </a:cxn>
                <a:cxn ang="0">
                  <a:pos x="15" y="159"/>
                </a:cxn>
                <a:cxn ang="0">
                  <a:pos x="49" y="153"/>
                </a:cxn>
                <a:cxn ang="0">
                  <a:pos x="80" y="187"/>
                </a:cxn>
                <a:cxn ang="0">
                  <a:pos x="72" y="221"/>
                </a:cxn>
                <a:cxn ang="0">
                  <a:pos x="73" y="230"/>
                </a:cxn>
                <a:cxn ang="0">
                  <a:pos x="96" y="237"/>
                </a:cxn>
                <a:cxn ang="0">
                  <a:pos x="102" y="230"/>
                </a:cxn>
                <a:cxn ang="0">
                  <a:pos x="115" y="198"/>
                </a:cxn>
                <a:cxn ang="0">
                  <a:pos x="160" y="188"/>
                </a:cxn>
                <a:cxn ang="0">
                  <a:pos x="184" y="212"/>
                </a:cxn>
                <a:cxn ang="0">
                  <a:pos x="193" y="216"/>
                </a:cxn>
                <a:cxn ang="0">
                  <a:pos x="211" y="200"/>
                </a:cxn>
                <a:cxn ang="0">
                  <a:pos x="208" y="191"/>
                </a:cxn>
                <a:cxn ang="0">
                  <a:pos x="186" y="164"/>
                </a:cxn>
                <a:cxn ang="0">
                  <a:pos x="197" y="143"/>
                </a:cxn>
                <a:cxn ang="0">
                  <a:pos x="200" y="120"/>
                </a:cxn>
                <a:cxn ang="0">
                  <a:pos x="234" y="111"/>
                </a:cxn>
                <a:cxn ang="0">
                  <a:pos x="241" y="105"/>
                </a:cxn>
                <a:cxn ang="0">
                  <a:pos x="107" y="179"/>
                </a:cxn>
                <a:cxn ang="0">
                  <a:pos x="61" y="105"/>
                </a:cxn>
                <a:cxn ang="0">
                  <a:pos x="135" y="59"/>
                </a:cxn>
                <a:cxn ang="0">
                  <a:pos x="181" y="133"/>
                </a:cxn>
                <a:cxn ang="0">
                  <a:pos x="107" y="179"/>
                </a:cxn>
              </a:cxnLst>
              <a:rect l="0" t="0" r="r" b="b"/>
              <a:pathLst>
                <a:path w="241" h="238">
                  <a:moveTo>
                    <a:pt x="241" y="105"/>
                  </a:moveTo>
                  <a:cubicBezTo>
                    <a:pt x="236" y="81"/>
                    <a:pt x="236" y="81"/>
                    <a:pt x="236" y="81"/>
                  </a:cubicBezTo>
                  <a:cubicBezTo>
                    <a:pt x="235" y="80"/>
                    <a:pt x="231" y="79"/>
                    <a:pt x="227" y="79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6" y="71"/>
                    <a:pt x="175" y="59"/>
                    <a:pt x="162" y="51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71" y="13"/>
                    <a:pt x="171" y="9"/>
                    <a:pt x="169" y="8"/>
                  </a:cubicBezTo>
                  <a:cubicBezTo>
                    <a:pt x="146" y="1"/>
                    <a:pt x="146" y="1"/>
                    <a:pt x="146" y="1"/>
                  </a:cubicBezTo>
                  <a:cubicBezTo>
                    <a:pt x="144" y="0"/>
                    <a:pt x="141" y="3"/>
                    <a:pt x="139" y="8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11" y="39"/>
                    <a:pt x="96" y="42"/>
                    <a:pt x="82" y="50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4" y="22"/>
                    <a:pt x="50" y="21"/>
                    <a:pt x="49" y="2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1" y="44"/>
                    <a:pt x="34" y="47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1" y="80"/>
                    <a:pt x="48" y="87"/>
                    <a:pt x="45" y="95"/>
                  </a:cubicBezTo>
                  <a:cubicBezTo>
                    <a:pt x="43" y="102"/>
                    <a:pt x="42" y="110"/>
                    <a:pt x="42" y="118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4" y="128"/>
                    <a:pt x="0" y="131"/>
                    <a:pt x="1" y="133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8"/>
                    <a:pt x="11" y="159"/>
                    <a:pt x="15" y="159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56" y="167"/>
                    <a:pt x="67" y="179"/>
                    <a:pt x="80" y="187"/>
                  </a:cubicBezTo>
                  <a:cubicBezTo>
                    <a:pt x="72" y="221"/>
                    <a:pt x="72" y="221"/>
                    <a:pt x="72" y="221"/>
                  </a:cubicBezTo>
                  <a:cubicBezTo>
                    <a:pt x="71" y="225"/>
                    <a:pt x="71" y="229"/>
                    <a:pt x="73" y="230"/>
                  </a:cubicBezTo>
                  <a:cubicBezTo>
                    <a:pt x="96" y="237"/>
                    <a:pt x="96" y="237"/>
                    <a:pt x="96" y="237"/>
                  </a:cubicBezTo>
                  <a:cubicBezTo>
                    <a:pt x="98" y="238"/>
                    <a:pt x="101" y="235"/>
                    <a:pt x="102" y="230"/>
                  </a:cubicBezTo>
                  <a:cubicBezTo>
                    <a:pt x="115" y="198"/>
                    <a:pt x="115" y="198"/>
                    <a:pt x="115" y="198"/>
                  </a:cubicBezTo>
                  <a:cubicBezTo>
                    <a:pt x="131" y="199"/>
                    <a:pt x="146" y="196"/>
                    <a:pt x="160" y="188"/>
                  </a:cubicBezTo>
                  <a:cubicBezTo>
                    <a:pt x="184" y="212"/>
                    <a:pt x="184" y="212"/>
                    <a:pt x="184" y="212"/>
                  </a:cubicBezTo>
                  <a:cubicBezTo>
                    <a:pt x="188" y="216"/>
                    <a:pt x="192" y="217"/>
                    <a:pt x="193" y="216"/>
                  </a:cubicBezTo>
                  <a:cubicBezTo>
                    <a:pt x="211" y="200"/>
                    <a:pt x="211" y="200"/>
                    <a:pt x="211" y="200"/>
                  </a:cubicBezTo>
                  <a:cubicBezTo>
                    <a:pt x="212" y="198"/>
                    <a:pt x="211" y="194"/>
                    <a:pt x="208" y="191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1" y="158"/>
                    <a:pt x="194" y="151"/>
                    <a:pt x="197" y="143"/>
                  </a:cubicBezTo>
                  <a:cubicBezTo>
                    <a:pt x="199" y="135"/>
                    <a:pt x="200" y="128"/>
                    <a:pt x="200" y="120"/>
                  </a:cubicBezTo>
                  <a:cubicBezTo>
                    <a:pt x="234" y="111"/>
                    <a:pt x="234" y="111"/>
                    <a:pt x="234" y="111"/>
                  </a:cubicBezTo>
                  <a:cubicBezTo>
                    <a:pt x="238" y="109"/>
                    <a:pt x="241" y="107"/>
                    <a:pt x="241" y="105"/>
                  </a:cubicBezTo>
                  <a:close/>
                  <a:moveTo>
                    <a:pt x="107" y="179"/>
                  </a:moveTo>
                  <a:cubicBezTo>
                    <a:pt x="74" y="171"/>
                    <a:pt x="53" y="137"/>
                    <a:pt x="61" y="105"/>
                  </a:cubicBezTo>
                  <a:cubicBezTo>
                    <a:pt x="69" y="72"/>
                    <a:pt x="102" y="51"/>
                    <a:pt x="135" y="59"/>
                  </a:cubicBezTo>
                  <a:cubicBezTo>
                    <a:pt x="168" y="67"/>
                    <a:pt x="188" y="100"/>
                    <a:pt x="181" y="133"/>
                  </a:cubicBezTo>
                  <a:cubicBezTo>
                    <a:pt x="173" y="166"/>
                    <a:pt x="139" y="187"/>
                    <a:pt x="107" y="17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F528BE66-A161-9BB4-9F73-39D1F4EAF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531" y="2588066"/>
              <a:ext cx="202935" cy="201789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8" y="50"/>
                </a:cxn>
                <a:cxn ang="0">
                  <a:pos x="50" y="120"/>
                </a:cxn>
                <a:cxn ang="0">
                  <a:pos x="120" y="77"/>
                </a:cxn>
                <a:cxn ang="0">
                  <a:pos x="77" y="8"/>
                </a:cxn>
                <a:cxn ang="0">
                  <a:pos x="91" y="38"/>
                </a:cxn>
                <a:cxn ang="0">
                  <a:pos x="102" y="40"/>
                </a:cxn>
                <a:cxn ang="0">
                  <a:pos x="100" y="52"/>
                </a:cxn>
                <a:cxn ang="0">
                  <a:pos x="88" y="49"/>
                </a:cxn>
                <a:cxn ang="0">
                  <a:pos x="91" y="38"/>
                </a:cxn>
                <a:cxn ang="0">
                  <a:pos x="74" y="20"/>
                </a:cxn>
                <a:cxn ang="0">
                  <a:pos x="81" y="30"/>
                </a:cxn>
                <a:cxn ang="0">
                  <a:pos x="71" y="36"/>
                </a:cxn>
                <a:cxn ang="0">
                  <a:pos x="64" y="26"/>
                </a:cxn>
                <a:cxn ang="0">
                  <a:pos x="74" y="20"/>
                </a:cxn>
                <a:cxn ang="0">
                  <a:pos x="40" y="25"/>
                </a:cxn>
                <a:cxn ang="0">
                  <a:pos x="52" y="28"/>
                </a:cxn>
                <a:cxn ang="0">
                  <a:pos x="49" y="40"/>
                </a:cxn>
                <a:cxn ang="0">
                  <a:pos x="38" y="37"/>
                </a:cxn>
                <a:cxn ang="0">
                  <a:pos x="40" y="25"/>
                </a:cxn>
                <a:cxn ang="0">
                  <a:pos x="20" y="53"/>
                </a:cxn>
                <a:cxn ang="0">
                  <a:pos x="30" y="47"/>
                </a:cxn>
                <a:cxn ang="0">
                  <a:pos x="36" y="57"/>
                </a:cxn>
                <a:cxn ang="0">
                  <a:pos x="26" y="64"/>
                </a:cxn>
                <a:cxn ang="0">
                  <a:pos x="20" y="53"/>
                </a:cxn>
                <a:cxn ang="0">
                  <a:pos x="37" y="90"/>
                </a:cxn>
                <a:cxn ang="0">
                  <a:pos x="25" y="87"/>
                </a:cxn>
                <a:cxn ang="0">
                  <a:pos x="28" y="76"/>
                </a:cxn>
                <a:cxn ang="0">
                  <a:pos x="40" y="79"/>
                </a:cxn>
                <a:cxn ang="0">
                  <a:pos x="37" y="90"/>
                </a:cxn>
                <a:cxn ang="0">
                  <a:pos x="53" y="108"/>
                </a:cxn>
                <a:cxn ang="0">
                  <a:pos x="47" y="98"/>
                </a:cxn>
                <a:cxn ang="0">
                  <a:pos x="57" y="91"/>
                </a:cxn>
                <a:cxn ang="0">
                  <a:pos x="64" y="102"/>
                </a:cxn>
                <a:cxn ang="0">
                  <a:pos x="53" y="108"/>
                </a:cxn>
                <a:cxn ang="0">
                  <a:pos x="59" y="85"/>
                </a:cxn>
                <a:cxn ang="0">
                  <a:pos x="43" y="59"/>
                </a:cxn>
                <a:cxn ang="0">
                  <a:pos x="69" y="43"/>
                </a:cxn>
                <a:cxn ang="0">
                  <a:pos x="85" y="69"/>
                </a:cxn>
                <a:cxn ang="0">
                  <a:pos x="59" y="85"/>
                </a:cxn>
                <a:cxn ang="0">
                  <a:pos x="87" y="102"/>
                </a:cxn>
                <a:cxn ang="0">
                  <a:pos x="76" y="100"/>
                </a:cxn>
                <a:cxn ang="0">
                  <a:pos x="79" y="88"/>
                </a:cxn>
                <a:cxn ang="0">
                  <a:pos x="90" y="91"/>
                </a:cxn>
                <a:cxn ang="0">
                  <a:pos x="87" y="102"/>
                </a:cxn>
                <a:cxn ang="0">
                  <a:pos x="98" y="81"/>
                </a:cxn>
                <a:cxn ang="0">
                  <a:pos x="91" y="71"/>
                </a:cxn>
                <a:cxn ang="0">
                  <a:pos x="102" y="64"/>
                </a:cxn>
                <a:cxn ang="0">
                  <a:pos x="108" y="75"/>
                </a:cxn>
                <a:cxn ang="0">
                  <a:pos x="98" y="81"/>
                </a:cxn>
              </a:cxnLst>
              <a:rect l="0" t="0" r="r" b="b"/>
              <a:pathLst>
                <a:path w="128" h="128">
                  <a:moveTo>
                    <a:pt x="77" y="8"/>
                  </a:moveTo>
                  <a:cubicBezTo>
                    <a:pt x="46" y="0"/>
                    <a:pt x="15" y="19"/>
                    <a:pt x="8" y="50"/>
                  </a:cubicBezTo>
                  <a:cubicBezTo>
                    <a:pt x="0" y="81"/>
                    <a:pt x="19" y="113"/>
                    <a:pt x="50" y="120"/>
                  </a:cubicBezTo>
                  <a:cubicBezTo>
                    <a:pt x="81" y="128"/>
                    <a:pt x="113" y="108"/>
                    <a:pt x="120" y="77"/>
                  </a:cubicBezTo>
                  <a:cubicBezTo>
                    <a:pt x="128" y="46"/>
                    <a:pt x="108" y="15"/>
                    <a:pt x="77" y="8"/>
                  </a:cubicBezTo>
                  <a:close/>
                  <a:moveTo>
                    <a:pt x="91" y="38"/>
                  </a:moveTo>
                  <a:cubicBezTo>
                    <a:pt x="95" y="35"/>
                    <a:pt x="100" y="36"/>
                    <a:pt x="102" y="40"/>
                  </a:cubicBezTo>
                  <a:cubicBezTo>
                    <a:pt x="105" y="44"/>
                    <a:pt x="104" y="50"/>
                    <a:pt x="100" y="52"/>
                  </a:cubicBezTo>
                  <a:cubicBezTo>
                    <a:pt x="96" y="54"/>
                    <a:pt x="90" y="53"/>
                    <a:pt x="88" y="49"/>
                  </a:cubicBezTo>
                  <a:cubicBezTo>
                    <a:pt x="86" y="45"/>
                    <a:pt x="87" y="40"/>
                    <a:pt x="91" y="38"/>
                  </a:cubicBezTo>
                  <a:close/>
                  <a:moveTo>
                    <a:pt x="74" y="20"/>
                  </a:moveTo>
                  <a:cubicBezTo>
                    <a:pt x="79" y="21"/>
                    <a:pt x="82" y="26"/>
                    <a:pt x="81" y="30"/>
                  </a:cubicBezTo>
                  <a:cubicBezTo>
                    <a:pt x="80" y="35"/>
                    <a:pt x="75" y="38"/>
                    <a:pt x="71" y="36"/>
                  </a:cubicBezTo>
                  <a:cubicBezTo>
                    <a:pt x="66" y="35"/>
                    <a:pt x="63" y="31"/>
                    <a:pt x="64" y="26"/>
                  </a:cubicBezTo>
                  <a:cubicBezTo>
                    <a:pt x="65" y="22"/>
                    <a:pt x="70" y="19"/>
                    <a:pt x="74" y="20"/>
                  </a:cubicBezTo>
                  <a:close/>
                  <a:moveTo>
                    <a:pt x="40" y="25"/>
                  </a:moveTo>
                  <a:cubicBezTo>
                    <a:pt x="44" y="23"/>
                    <a:pt x="50" y="24"/>
                    <a:pt x="52" y="28"/>
                  </a:cubicBezTo>
                  <a:cubicBezTo>
                    <a:pt x="54" y="32"/>
                    <a:pt x="53" y="37"/>
                    <a:pt x="49" y="40"/>
                  </a:cubicBezTo>
                  <a:cubicBezTo>
                    <a:pt x="45" y="42"/>
                    <a:pt x="40" y="41"/>
                    <a:pt x="38" y="37"/>
                  </a:cubicBezTo>
                  <a:cubicBezTo>
                    <a:pt x="35" y="33"/>
                    <a:pt x="36" y="28"/>
                    <a:pt x="40" y="25"/>
                  </a:cubicBezTo>
                  <a:close/>
                  <a:moveTo>
                    <a:pt x="20" y="53"/>
                  </a:moveTo>
                  <a:cubicBezTo>
                    <a:pt x="21" y="49"/>
                    <a:pt x="26" y="46"/>
                    <a:pt x="30" y="47"/>
                  </a:cubicBezTo>
                  <a:cubicBezTo>
                    <a:pt x="35" y="48"/>
                    <a:pt x="38" y="53"/>
                    <a:pt x="36" y="57"/>
                  </a:cubicBezTo>
                  <a:cubicBezTo>
                    <a:pt x="35" y="62"/>
                    <a:pt x="31" y="65"/>
                    <a:pt x="26" y="64"/>
                  </a:cubicBezTo>
                  <a:cubicBezTo>
                    <a:pt x="22" y="62"/>
                    <a:pt x="19" y="58"/>
                    <a:pt x="20" y="53"/>
                  </a:cubicBezTo>
                  <a:close/>
                  <a:moveTo>
                    <a:pt x="37" y="90"/>
                  </a:moveTo>
                  <a:cubicBezTo>
                    <a:pt x="33" y="93"/>
                    <a:pt x="28" y="91"/>
                    <a:pt x="25" y="87"/>
                  </a:cubicBezTo>
                  <a:cubicBezTo>
                    <a:pt x="23" y="84"/>
                    <a:pt x="24" y="78"/>
                    <a:pt x="28" y="76"/>
                  </a:cubicBezTo>
                  <a:cubicBezTo>
                    <a:pt x="32" y="73"/>
                    <a:pt x="37" y="75"/>
                    <a:pt x="40" y="79"/>
                  </a:cubicBezTo>
                  <a:cubicBezTo>
                    <a:pt x="42" y="83"/>
                    <a:pt x="41" y="88"/>
                    <a:pt x="37" y="90"/>
                  </a:cubicBezTo>
                  <a:close/>
                  <a:moveTo>
                    <a:pt x="53" y="108"/>
                  </a:moveTo>
                  <a:cubicBezTo>
                    <a:pt x="49" y="107"/>
                    <a:pt x="46" y="102"/>
                    <a:pt x="47" y="98"/>
                  </a:cubicBezTo>
                  <a:cubicBezTo>
                    <a:pt x="48" y="93"/>
                    <a:pt x="53" y="90"/>
                    <a:pt x="57" y="91"/>
                  </a:cubicBezTo>
                  <a:cubicBezTo>
                    <a:pt x="62" y="92"/>
                    <a:pt x="65" y="97"/>
                    <a:pt x="64" y="102"/>
                  </a:cubicBezTo>
                  <a:cubicBezTo>
                    <a:pt x="62" y="106"/>
                    <a:pt x="58" y="109"/>
                    <a:pt x="53" y="108"/>
                  </a:cubicBezTo>
                  <a:close/>
                  <a:moveTo>
                    <a:pt x="59" y="85"/>
                  </a:moveTo>
                  <a:cubicBezTo>
                    <a:pt x="47" y="82"/>
                    <a:pt x="40" y="70"/>
                    <a:pt x="43" y="59"/>
                  </a:cubicBezTo>
                  <a:cubicBezTo>
                    <a:pt x="46" y="47"/>
                    <a:pt x="57" y="40"/>
                    <a:pt x="69" y="43"/>
                  </a:cubicBezTo>
                  <a:cubicBezTo>
                    <a:pt x="81" y="46"/>
                    <a:pt x="88" y="57"/>
                    <a:pt x="85" y="69"/>
                  </a:cubicBezTo>
                  <a:cubicBezTo>
                    <a:pt x="82" y="81"/>
                    <a:pt x="70" y="88"/>
                    <a:pt x="59" y="85"/>
                  </a:cubicBezTo>
                  <a:close/>
                  <a:moveTo>
                    <a:pt x="87" y="102"/>
                  </a:moveTo>
                  <a:cubicBezTo>
                    <a:pt x="83" y="105"/>
                    <a:pt x="78" y="104"/>
                    <a:pt x="76" y="100"/>
                  </a:cubicBezTo>
                  <a:cubicBezTo>
                    <a:pt x="73" y="96"/>
                    <a:pt x="75" y="90"/>
                    <a:pt x="79" y="88"/>
                  </a:cubicBezTo>
                  <a:cubicBezTo>
                    <a:pt x="83" y="86"/>
                    <a:pt x="88" y="87"/>
                    <a:pt x="90" y="91"/>
                  </a:cubicBezTo>
                  <a:cubicBezTo>
                    <a:pt x="93" y="95"/>
                    <a:pt x="91" y="100"/>
                    <a:pt x="87" y="102"/>
                  </a:cubicBezTo>
                  <a:close/>
                  <a:moveTo>
                    <a:pt x="98" y="81"/>
                  </a:moveTo>
                  <a:cubicBezTo>
                    <a:pt x="93" y="80"/>
                    <a:pt x="90" y="75"/>
                    <a:pt x="91" y="71"/>
                  </a:cubicBezTo>
                  <a:cubicBezTo>
                    <a:pt x="92" y="66"/>
                    <a:pt x="97" y="63"/>
                    <a:pt x="102" y="64"/>
                  </a:cubicBezTo>
                  <a:cubicBezTo>
                    <a:pt x="106" y="65"/>
                    <a:pt x="109" y="70"/>
                    <a:pt x="108" y="75"/>
                  </a:cubicBezTo>
                  <a:cubicBezTo>
                    <a:pt x="107" y="79"/>
                    <a:pt x="102" y="82"/>
                    <a:pt x="98" y="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3308973E-90D7-E6F1-2A5E-5EF775F50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641" y="2667176"/>
              <a:ext cx="44715" cy="43568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" y="11"/>
                </a:cxn>
                <a:cxn ang="0">
                  <a:pos x="11" y="26"/>
                </a:cxn>
                <a:cxn ang="0">
                  <a:pos x="26" y="17"/>
                </a:cxn>
                <a:cxn ang="0">
                  <a:pos x="17" y="1"/>
                </a:cxn>
              </a:cxnLst>
              <a:rect l="0" t="0" r="r" b="b"/>
              <a:pathLst>
                <a:path w="28" h="28">
                  <a:moveTo>
                    <a:pt x="17" y="1"/>
                  </a:moveTo>
                  <a:cubicBezTo>
                    <a:pt x="10" y="0"/>
                    <a:pt x="3" y="4"/>
                    <a:pt x="1" y="11"/>
                  </a:cubicBezTo>
                  <a:cubicBezTo>
                    <a:pt x="0" y="18"/>
                    <a:pt x="4" y="25"/>
                    <a:pt x="11" y="26"/>
                  </a:cubicBezTo>
                  <a:cubicBezTo>
                    <a:pt x="18" y="28"/>
                    <a:pt x="25" y="24"/>
                    <a:pt x="26" y="17"/>
                  </a:cubicBezTo>
                  <a:cubicBezTo>
                    <a:pt x="28" y="10"/>
                    <a:pt x="24" y="3"/>
                    <a:pt x="17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D15E6EEF-8A81-7DB1-D6B2-8780584AED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9114" y="1219112"/>
              <a:ext cx="604220" cy="607660"/>
            </a:xfrm>
            <a:custGeom>
              <a:avLst/>
              <a:gdLst/>
              <a:ahLst/>
              <a:cxnLst>
                <a:cxn ang="0">
                  <a:pos x="375" y="137"/>
                </a:cxn>
                <a:cxn ang="0">
                  <a:pos x="346" y="136"/>
                </a:cxn>
                <a:cxn ang="0">
                  <a:pos x="340" y="77"/>
                </a:cxn>
                <a:cxn ang="0">
                  <a:pos x="323" y="53"/>
                </a:cxn>
                <a:cxn ang="0">
                  <a:pos x="297" y="66"/>
                </a:cxn>
                <a:cxn ang="0">
                  <a:pos x="277" y="24"/>
                </a:cxn>
                <a:cxn ang="0">
                  <a:pos x="252" y="10"/>
                </a:cxn>
                <a:cxn ang="0">
                  <a:pos x="234" y="33"/>
                </a:cxn>
                <a:cxn ang="0">
                  <a:pos x="197" y="3"/>
                </a:cxn>
                <a:cxn ang="0">
                  <a:pos x="168" y="1"/>
                </a:cxn>
                <a:cxn ang="0">
                  <a:pos x="162" y="30"/>
                </a:cxn>
                <a:cxn ang="0">
                  <a:pos x="117" y="18"/>
                </a:cxn>
                <a:cxn ang="0">
                  <a:pos x="89" y="29"/>
                </a:cxn>
                <a:cxn ang="0">
                  <a:pos x="96" y="57"/>
                </a:cxn>
                <a:cxn ang="0">
                  <a:pos x="50" y="66"/>
                </a:cxn>
                <a:cxn ang="0">
                  <a:pos x="30" y="87"/>
                </a:cxn>
                <a:cxn ang="0">
                  <a:pos x="47" y="110"/>
                </a:cxn>
                <a:cxn ang="0">
                  <a:pos x="10" y="137"/>
                </a:cxn>
                <a:cxn ang="0">
                  <a:pos x="0" y="165"/>
                </a:cxn>
                <a:cxn ang="0">
                  <a:pos x="26" y="178"/>
                </a:cxn>
                <a:cxn ang="0">
                  <a:pos x="26" y="210"/>
                </a:cxn>
                <a:cxn ang="0">
                  <a:pos x="1" y="224"/>
                </a:cxn>
                <a:cxn ang="0">
                  <a:pos x="11" y="251"/>
                </a:cxn>
                <a:cxn ang="0">
                  <a:pos x="57" y="289"/>
                </a:cxn>
                <a:cxn ang="0">
                  <a:pos x="41" y="314"/>
                </a:cxn>
                <a:cxn ang="0">
                  <a:pos x="64" y="333"/>
                </a:cxn>
                <a:cxn ang="0">
                  <a:pos x="110" y="337"/>
                </a:cxn>
                <a:cxn ang="0">
                  <a:pos x="106" y="365"/>
                </a:cxn>
                <a:cxn ang="0">
                  <a:pos x="135" y="373"/>
                </a:cxn>
                <a:cxn ang="0">
                  <a:pos x="179" y="357"/>
                </a:cxn>
                <a:cxn ang="0">
                  <a:pos x="189" y="385"/>
                </a:cxn>
                <a:cxn ang="0">
                  <a:pos x="218" y="380"/>
                </a:cxn>
                <a:cxn ang="0">
                  <a:pos x="250" y="347"/>
                </a:cxn>
                <a:cxn ang="0">
                  <a:pos x="270" y="368"/>
                </a:cxn>
                <a:cxn ang="0">
                  <a:pos x="294" y="351"/>
                </a:cxn>
                <a:cxn ang="0">
                  <a:pos x="310" y="307"/>
                </a:cxn>
                <a:cxn ang="0">
                  <a:pos x="337" y="318"/>
                </a:cxn>
                <a:cxn ang="0">
                  <a:pos x="351" y="292"/>
                </a:cxn>
                <a:cxn ang="0">
                  <a:pos x="347" y="246"/>
                </a:cxn>
                <a:cxn ang="0">
                  <a:pos x="376" y="244"/>
                </a:cxn>
                <a:cxn ang="0">
                  <a:pos x="379" y="215"/>
                </a:cxn>
                <a:cxn ang="0">
                  <a:pos x="356" y="184"/>
                </a:cxn>
                <a:cxn ang="0">
                  <a:pos x="378" y="166"/>
                </a:cxn>
                <a:cxn ang="0">
                  <a:pos x="267" y="306"/>
                </a:cxn>
                <a:cxn ang="0">
                  <a:pos x="211" y="327"/>
                </a:cxn>
                <a:cxn ang="0">
                  <a:pos x="184" y="329"/>
                </a:cxn>
                <a:cxn ang="0">
                  <a:pos x="127" y="313"/>
                </a:cxn>
                <a:cxn ang="0">
                  <a:pos x="75" y="265"/>
                </a:cxn>
                <a:cxn ang="0">
                  <a:pos x="55" y="209"/>
                </a:cxn>
                <a:cxn ang="0">
                  <a:pos x="55" y="177"/>
                </a:cxn>
                <a:cxn ang="0">
                  <a:pos x="74" y="121"/>
                </a:cxn>
                <a:cxn ang="0">
                  <a:pos x="115" y="79"/>
                </a:cxn>
                <a:cxn ang="0">
                  <a:pos x="170" y="57"/>
                </a:cxn>
                <a:cxn ang="0">
                  <a:pos x="197" y="56"/>
                </a:cxn>
                <a:cxn ang="0">
                  <a:pos x="255" y="72"/>
                </a:cxn>
                <a:cxn ang="0">
                  <a:pos x="306" y="120"/>
                </a:cxn>
                <a:cxn ang="0">
                  <a:pos x="326" y="175"/>
                </a:cxn>
                <a:cxn ang="0">
                  <a:pos x="327" y="207"/>
                </a:cxn>
                <a:cxn ang="0">
                  <a:pos x="307" y="263"/>
                </a:cxn>
                <a:cxn ang="0">
                  <a:pos x="267" y="306"/>
                </a:cxn>
              </a:cxnLst>
              <a:rect l="0" t="0" r="r" b="b"/>
              <a:pathLst>
                <a:path w="382" h="385">
                  <a:moveTo>
                    <a:pt x="380" y="161"/>
                  </a:moveTo>
                  <a:cubicBezTo>
                    <a:pt x="375" y="137"/>
                    <a:pt x="375" y="137"/>
                    <a:pt x="375" y="137"/>
                  </a:cubicBezTo>
                  <a:cubicBezTo>
                    <a:pt x="374" y="135"/>
                    <a:pt x="372" y="133"/>
                    <a:pt x="371" y="133"/>
                  </a:cubicBezTo>
                  <a:cubicBezTo>
                    <a:pt x="346" y="136"/>
                    <a:pt x="346" y="136"/>
                    <a:pt x="346" y="136"/>
                  </a:cubicBezTo>
                  <a:cubicBezTo>
                    <a:pt x="341" y="121"/>
                    <a:pt x="334" y="108"/>
                    <a:pt x="325" y="96"/>
                  </a:cubicBezTo>
                  <a:cubicBezTo>
                    <a:pt x="340" y="77"/>
                    <a:pt x="340" y="77"/>
                    <a:pt x="340" y="77"/>
                  </a:cubicBezTo>
                  <a:cubicBezTo>
                    <a:pt x="342" y="75"/>
                    <a:pt x="342" y="73"/>
                    <a:pt x="340" y="71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2" y="51"/>
                    <a:pt x="319" y="51"/>
                    <a:pt x="318" y="52"/>
                  </a:cubicBezTo>
                  <a:cubicBezTo>
                    <a:pt x="297" y="66"/>
                    <a:pt x="297" y="66"/>
                    <a:pt x="297" y="66"/>
                  </a:cubicBezTo>
                  <a:cubicBezTo>
                    <a:pt x="289" y="59"/>
                    <a:pt x="281" y="53"/>
                    <a:pt x="272" y="48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8" y="22"/>
                    <a:pt x="277" y="20"/>
                    <a:pt x="275" y="19"/>
                  </a:cubicBezTo>
                  <a:cubicBezTo>
                    <a:pt x="252" y="10"/>
                    <a:pt x="252" y="10"/>
                    <a:pt x="252" y="10"/>
                  </a:cubicBezTo>
                  <a:cubicBezTo>
                    <a:pt x="250" y="9"/>
                    <a:pt x="248" y="10"/>
                    <a:pt x="247" y="12"/>
                  </a:cubicBezTo>
                  <a:cubicBezTo>
                    <a:pt x="234" y="33"/>
                    <a:pt x="234" y="33"/>
                    <a:pt x="234" y="33"/>
                  </a:cubicBezTo>
                  <a:cubicBezTo>
                    <a:pt x="224" y="30"/>
                    <a:pt x="213" y="28"/>
                    <a:pt x="202" y="28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97" y="1"/>
                    <a:pt x="195" y="0"/>
                    <a:pt x="193" y="0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6" y="1"/>
                    <a:pt x="164" y="3"/>
                    <a:pt x="164" y="5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51" y="32"/>
                    <a:pt x="141" y="34"/>
                    <a:pt x="131" y="3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7"/>
                    <a:pt x="113" y="16"/>
                    <a:pt x="111" y="17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7" y="30"/>
                    <a:pt x="87" y="32"/>
                    <a:pt x="87" y="34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87" y="63"/>
                    <a:pt x="79" y="70"/>
                    <a:pt x="72" y="78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8" y="65"/>
                    <a:pt x="46" y="66"/>
                    <a:pt x="45" y="6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8" y="89"/>
                    <a:pt x="29" y="91"/>
                    <a:pt x="30" y="93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42" y="119"/>
                    <a:pt x="38" y="129"/>
                    <a:pt x="34" y="139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8" y="137"/>
                    <a:pt x="6" y="139"/>
                    <a:pt x="5" y="141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9"/>
                    <a:pt x="3" y="170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5" y="186"/>
                    <a:pt x="25" y="193"/>
                    <a:pt x="26" y="201"/>
                  </a:cubicBezTo>
                  <a:cubicBezTo>
                    <a:pt x="26" y="204"/>
                    <a:pt x="26" y="207"/>
                    <a:pt x="26" y="210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20"/>
                    <a:pt x="1" y="222"/>
                    <a:pt x="1" y="224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7" y="250"/>
                    <a:pt x="9" y="252"/>
                    <a:pt x="11" y="251"/>
                  </a:cubicBezTo>
                  <a:cubicBezTo>
                    <a:pt x="36" y="249"/>
                    <a:pt x="36" y="249"/>
                    <a:pt x="36" y="249"/>
                  </a:cubicBezTo>
                  <a:cubicBezTo>
                    <a:pt x="41" y="264"/>
                    <a:pt x="48" y="277"/>
                    <a:pt x="57" y="289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0" y="310"/>
                    <a:pt x="40" y="312"/>
                    <a:pt x="41" y="314"/>
                  </a:cubicBezTo>
                  <a:cubicBezTo>
                    <a:pt x="58" y="332"/>
                    <a:pt x="58" y="332"/>
                    <a:pt x="58" y="332"/>
                  </a:cubicBezTo>
                  <a:cubicBezTo>
                    <a:pt x="60" y="333"/>
                    <a:pt x="62" y="334"/>
                    <a:pt x="64" y="333"/>
                  </a:cubicBezTo>
                  <a:cubicBezTo>
                    <a:pt x="84" y="319"/>
                    <a:pt x="84" y="319"/>
                    <a:pt x="84" y="319"/>
                  </a:cubicBezTo>
                  <a:cubicBezTo>
                    <a:pt x="92" y="325"/>
                    <a:pt x="101" y="331"/>
                    <a:pt x="110" y="337"/>
                  </a:cubicBezTo>
                  <a:cubicBezTo>
                    <a:pt x="104" y="361"/>
                    <a:pt x="104" y="361"/>
                    <a:pt x="104" y="361"/>
                  </a:cubicBezTo>
                  <a:cubicBezTo>
                    <a:pt x="104" y="363"/>
                    <a:pt x="105" y="365"/>
                    <a:pt x="106" y="365"/>
                  </a:cubicBezTo>
                  <a:cubicBezTo>
                    <a:pt x="130" y="375"/>
                    <a:pt x="130" y="375"/>
                    <a:pt x="130" y="375"/>
                  </a:cubicBezTo>
                  <a:cubicBezTo>
                    <a:pt x="131" y="376"/>
                    <a:pt x="134" y="375"/>
                    <a:pt x="135" y="373"/>
                  </a:cubicBezTo>
                  <a:cubicBezTo>
                    <a:pt x="147" y="352"/>
                    <a:pt x="147" y="352"/>
                    <a:pt x="147" y="352"/>
                  </a:cubicBezTo>
                  <a:cubicBezTo>
                    <a:pt x="158" y="355"/>
                    <a:pt x="168" y="356"/>
                    <a:pt x="179" y="357"/>
                  </a:cubicBezTo>
                  <a:cubicBezTo>
                    <a:pt x="184" y="381"/>
                    <a:pt x="184" y="381"/>
                    <a:pt x="184" y="381"/>
                  </a:cubicBezTo>
                  <a:cubicBezTo>
                    <a:pt x="185" y="383"/>
                    <a:pt x="187" y="385"/>
                    <a:pt x="189" y="385"/>
                  </a:cubicBezTo>
                  <a:cubicBezTo>
                    <a:pt x="214" y="383"/>
                    <a:pt x="214" y="383"/>
                    <a:pt x="214" y="383"/>
                  </a:cubicBezTo>
                  <a:cubicBezTo>
                    <a:pt x="216" y="383"/>
                    <a:pt x="217" y="382"/>
                    <a:pt x="218" y="380"/>
                  </a:cubicBezTo>
                  <a:cubicBezTo>
                    <a:pt x="220" y="355"/>
                    <a:pt x="220" y="355"/>
                    <a:pt x="220" y="355"/>
                  </a:cubicBezTo>
                  <a:cubicBezTo>
                    <a:pt x="230" y="353"/>
                    <a:pt x="240" y="350"/>
                    <a:pt x="250" y="347"/>
                  </a:cubicBezTo>
                  <a:cubicBezTo>
                    <a:pt x="265" y="366"/>
                    <a:pt x="265" y="366"/>
                    <a:pt x="265" y="366"/>
                  </a:cubicBezTo>
                  <a:cubicBezTo>
                    <a:pt x="266" y="368"/>
                    <a:pt x="268" y="369"/>
                    <a:pt x="270" y="368"/>
                  </a:cubicBezTo>
                  <a:cubicBezTo>
                    <a:pt x="292" y="356"/>
                    <a:pt x="292" y="356"/>
                    <a:pt x="292" y="356"/>
                  </a:cubicBezTo>
                  <a:cubicBezTo>
                    <a:pt x="294" y="355"/>
                    <a:pt x="295" y="353"/>
                    <a:pt x="294" y="351"/>
                  </a:cubicBezTo>
                  <a:cubicBezTo>
                    <a:pt x="286" y="328"/>
                    <a:pt x="286" y="328"/>
                    <a:pt x="286" y="328"/>
                  </a:cubicBezTo>
                  <a:cubicBezTo>
                    <a:pt x="294" y="321"/>
                    <a:pt x="302" y="315"/>
                    <a:pt x="310" y="307"/>
                  </a:cubicBezTo>
                  <a:cubicBezTo>
                    <a:pt x="331" y="319"/>
                    <a:pt x="331" y="319"/>
                    <a:pt x="331" y="319"/>
                  </a:cubicBezTo>
                  <a:cubicBezTo>
                    <a:pt x="333" y="320"/>
                    <a:pt x="336" y="319"/>
                    <a:pt x="337" y="318"/>
                  </a:cubicBezTo>
                  <a:cubicBezTo>
                    <a:pt x="352" y="298"/>
                    <a:pt x="352" y="298"/>
                    <a:pt x="352" y="298"/>
                  </a:cubicBezTo>
                  <a:cubicBezTo>
                    <a:pt x="353" y="296"/>
                    <a:pt x="353" y="294"/>
                    <a:pt x="351" y="292"/>
                  </a:cubicBezTo>
                  <a:cubicBezTo>
                    <a:pt x="334" y="275"/>
                    <a:pt x="334" y="275"/>
                    <a:pt x="334" y="275"/>
                  </a:cubicBezTo>
                  <a:cubicBezTo>
                    <a:pt x="339" y="266"/>
                    <a:pt x="344" y="256"/>
                    <a:pt x="347" y="246"/>
                  </a:cubicBezTo>
                  <a:cubicBezTo>
                    <a:pt x="372" y="248"/>
                    <a:pt x="372" y="248"/>
                    <a:pt x="372" y="248"/>
                  </a:cubicBezTo>
                  <a:cubicBezTo>
                    <a:pt x="374" y="248"/>
                    <a:pt x="376" y="246"/>
                    <a:pt x="376" y="244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382" y="218"/>
                    <a:pt x="380" y="216"/>
                    <a:pt x="379" y="215"/>
                  </a:cubicBezTo>
                  <a:cubicBezTo>
                    <a:pt x="355" y="206"/>
                    <a:pt x="355" y="206"/>
                    <a:pt x="355" y="206"/>
                  </a:cubicBezTo>
                  <a:cubicBezTo>
                    <a:pt x="356" y="199"/>
                    <a:pt x="356" y="192"/>
                    <a:pt x="356" y="184"/>
                  </a:cubicBezTo>
                  <a:cubicBezTo>
                    <a:pt x="356" y="181"/>
                    <a:pt x="355" y="178"/>
                    <a:pt x="355" y="175"/>
                  </a:cubicBezTo>
                  <a:cubicBezTo>
                    <a:pt x="378" y="166"/>
                    <a:pt x="378" y="166"/>
                    <a:pt x="378" y="166"/>
                  </a:cubicBezTo>
                  <a:cubicBezTo>
                    <a:pt x="380" y="165"/>
                    <a:pt x="381" y="163"/>
                    <a:pt x="380" y="161"/>
                  </a:cubicBezTo>
                  <a:close/>
                  <a:moveTo>
                    <a:pt x="267" y="306"/>
                  </a:moveTo>
                  <a:cubicBezTo>
                    <a:pt x="259" y="311"/>
                    <a:pt x="251" y="315"/>
                    <a:pt x="242" y="319"/>
                  </a:cubicBezTo>
                  <a:cubicBezTo>
                    <a:pt x="233" y="323"/>
                    <a:pt x="222" y="326"/>
                    <a:pt x="211" y="327"/>
                  </a:cubicBezTo>
                  <a:cubicBezTo>
                    <a:pt x="207" y="328"/>
                    <a:pt x="202" y="329"/>
                    <a:pt x="198" y="329"/>
                  </a:cubicBezTo>
                  <a:cubicBezTo>
                    <a:pt x="193" y="329"/>
                    <a:pt x="188" y="329"/>
                    <a:pt x="184" y="329"/>
                  </a:cubicBezTo>
                  <a:cubicBezTo>
                    <a:pt x="173" y="328"/>
                    <a:pt x="163" y="327"/>
                    <a:pt x="152" y="324"/>
                  </a:cubicBezTo>
                  <a:cubicBezTo>
                    <a:pt x="144" y="321"/>
                    <a:pt x="135" y="317"/>
                    <a:pt x="127" y="313"/>
                  </a:cubicBezTo>
                  <a:cubicBezTo>
                    <a:pt x="117" y="308"/>
                    <a:pt x="109" y="302"/>
                    <a:pt x="101" y="295"/>
                  </a:cubicBezTo>
                  <a:cubicBezTo>
                    <a:pt x="91" y="286"/>
                    <a:pt x="82" y="276"/>
                    <a:pt x="75" y="265"/>
                  </a:cubicBezTo>
                  <a:cubicBezTo>
                    <a:pt x="72" y="259"/>
                    <a:pt x="68" y="254"/>
                    <a:pt x="66" y="247"/>
                  </a:cubicBezTo>
                  <a:cubicBezTo>
                    <a:pt x="60" y="236"/>
                    <a:pt x="57" y="223"/>
                    <a:pt x="55" y="209"/>
                  </a:cubicBezTo>
                  <a:cubicBezTo>
                    <a:pt x="55" y="206"/>
                    <a:pt x="54" y="203"/>
                    <a:pt x="54" y="199"/>
                  </a:cubicBezTo>
                  <a:cubicBezTo>
                    <a:pt x="54" y="192"/>
                    <a:pt x="54" y="185"/>
                    <a:pt x="55" y="177"/>
                  </a:cubicBezTo>
                  <a:cubicBezTo>
                    <a:pt x="56" y="168"/>
                    <a:pt x="58" y="159"/>
                    <a:pt x="61" y="151"/>
                  </a:cubicBezTo>
                  <a:cubicBezTo>
                    <a:pt x="64" y="140"/>
                    <a:pt x="68" y="131"/>
                    <a:pt x="74" y="121"/>
                  </a:cubicBezTo>
                  <a:cubicBezTo>
                    <a:pt x="79" y="114"/>
                    <a:pt x="84" y="106"/>
                    <a:pt x="91" y="100"/>
                  </a:cubicBezTo>
                  <a:cubicBezTo>
                    <a:pt x="98" y="92"/>
                    <a:pt x="106" y="85"/>
                    <a:pt x="115" y="79"/>
                  </a:cubicBezTo>
                  <a:cubicBezTo>
                    <a:pt x="123" y="74"/>
                    <a:pt x="131" y="69"/>
                    <a:pt x="139" y="66"/>
                  </a:cubicBezTo>
                  <a:cubicBezTo>
                    <a:pt x="149" y="62"/>
                    <a:pt x="159" y="59"/>
                    <a:pt x="170" y="57"/>
                  </a:cubicBezTo>
                  <a:cubicBezTo>
                    <a:pt x="175" y="57"/>
                    <a:pt x="179" y="56"/>
                    <a:pt x="184" y="56"/>
                  </a:cubicBezTo>
                  <a:cubicBezTo>
                    <a:pt x="188" y="56"/>
                    <a:pt x="193" y="56"/>
                    <a:pt x="197" y="56"/>
                  </a:cubicBezTo>
                  <a:cubicBezTo>
                    <a:pt x="208" y="56"/>
                    <a:pt x="219" y="58"/>
                    <a:pt x="229" y="61"/>
                  </a:cubicBezTo>
                  <a:cubicBezTo>
                    <a:pt x="238" y="64"/>
                    <a:pt x="246" y="67"/>
                    <a:pt x="255" y="72"/>
                  </a:cubicBezTo>
                  <a:cubicBezTo>
                    <a:pt x="264" y="77"/>
                    <a:pt x="273" y="83"/>
                    <a:pt x="281" y="90"/>
                  </a:cubicBezTo>
                  <a:cubicBezTo>
                    <a:pt x="291" y="98"/>
                    <a:pt x="299" y="108"/>
                    <a:pt x="306" y="120"/>
                  </a:cubicBezTo>
                  <a:cubicBezTo>
                    <a:pt x="310" y="125"/>
                    <a:pt x="313" y="131"/>
                    <a:pt x="316" y="137"/>
                  </a:cubicBezTo>
                  <a:cubicBezTo>
                    <a:pt x="321" y="149"/>
                    <a:pt x="325" y="162"/>
                    <a:pt x="326" y="175"/>
                  </a:cubicBezTo>
                  <a:cubicBezTo>
                    <a:pt x="327" y="179"/>
                    <a:pt x="327" y="182"/>
                    <a:pt x="327" y="185"/>
                  </a:cubicBezTo>
                  <a:cubicBezTo>
                    <a:pt x="328" y="193"/>
                    <a:pt x="327" y="200"/>
                    <a:pt x="327" y="207"/>
                  </a:cubicBezTo>
                  <a:cubicBezTo>
                    <a:pt x="326" y="217"/>
                    <a:pt x="324" y="226"/>
                    <a:pt x="321" y="234"/>
                  </a:cubicBezTo>
                  <a:cubicBezTo>
                    <a:pt x="318" y="245"/>
                    <a:pt x="313" y="254"/>
                    <a:pt x="307" y="263"/>
                  </a:cubicBezTo>
                  <a:cubicBezTo>
                    <a:pt x="303" y="271"/>
                    <a:pt x="297" y="279"/>
                    <a:pt x="291" y="285"/>
                  </a:cubicBezTo>
                  <a:cubicBezTo>
                    <a:pt x="284" y="293"/>
                    <a:pt x="275" y="300"/>
                    <a:pt x="267" y="30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8356D4F8-0F25-A31E-31DF-A08780D4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232" y="1346376"/>
              <a:ext cx="350837" cy="350838"/>
            </a:xfrm>
            <a:custGeom>
              <a:avLst/>
              <a:gdLst/>
              <a:ahLst/>
              <a:cxnLst>
                <a:cxn ang="0">
                  <a:pos x="221" y="98"/>
                </a:cxn>
                <a:cxn ang="0">
                  <a:pos x="212" y="67"/>
                </a:cxn>
                <a:cxn ang="0">
                  <a:pos x="205" y="52"/>
                </a:cxn>
                <a:cxn ang="0">
                  <a:pos x="184" y="28"/>
                </a:cxn>
                <a:cxn ang="0">
                  <a:pos x="163" y="13"/>
                </a:cxn>
                <a:cxn ang="0">
                  <a:pos x="142" y="5"/>
                </a:cxn>
                <a:cxn ang="0">
                  <a:pos x="116" y="1"/>
                </a:cxn>
                <a:cxn ang="0">
                  <a:pos x="105" y="1"/>
                </a:cxn>
                <a:cxn ang="0">
                  <a:pos x="94" y="2"/>
                </a:cxn>
                <a:cxn ang="0">
                  <a:pos x="69" y="9"/>
                </a:cxn>
                <a:cxn ang="0">
                  <a:pos x="49" y="19"/>
                </a:cxn>
                <a:cxn ang="0">
                  <a:pos x="29" y="36"/>
                </a:cxn>
                <a:cxn ang="0">
                  <a:pos x="16" y="54"/>
                </a:cxn>
                <a:cxn ang="0">
                  <a:pos x="5" y="77"/>
                </a:cxn>
                <a:cxn ang="0">
                  <a:pos x="0" y="99"/>
                </a:cxn>
                <a:cxn ang="0">
                  <a:pos x="0" y="117"/>
                </a:cxn>
                <a:cxn ang="0">
                  <a:pos x="1" y="125"/>
                </a:cxn>
                <a:cxn ang="0">
                  <a:pos x="9" y="156"/>
                </a:cxn>
                <a:cxn ang="0">
                  <a:pos x="17" y="170"/>
                </a:cxn>
                <a:cxn ang="0">
                  <a:pos x="37" y="195"/>
                </a:cxn>
                <a:cxn ang="0">
                  <a:pos x="59" y="210"/>
                </a:cxn>
                <a:cxn ang="0">
                  <a:pos x="80" y="218"/>
                </a:cxn>
                <a:cxn ang="0">
                  <a:pos x="105" y="222"/>
                </a:cxn>
                <a:cxn ang="0">
                  <a:pos x="116" y="222"/>
                </a:cxn>
                <a:cxn ang="0">
                  <a:pos x="128" y="221"/>
                </a:cxn>
                <a:cxn ang="0">
                  <a:pos x="153" y="214"/>
                </a:cxn>
                <a:cxn ang="0">
                  <a:pos x="172" y="204"/>
                </a:cxn>
                <a:cxn ang="0">
                  <a:pos x="192" y="187"/>
                </a:cxn>
                <a:cxn ang="0">
                  <a:pos x="206" y="169"/>
                </a:cxn>
                <a:cxn ang="0">
                  <a:pos x="216" y="145"/>
                </a:cxn>
                <a:cxn ang="0">
                  <a:pos x="221" y="124"/>
                </a:cxn>
                <a:cxn ang="0">
                  <a:pos x="222" y="106"/>
                </a:cxn>
                <a:cxn ang="0">
                  <a:pos x="221" y="98"/>
                </a:cxn>
              </a:cxnLst>
              <a:rect l="0" t="0" r="r" b="b"/>
              <a:pathLst>
                <a:path w="222" h="222">
                  <a:moveTo>
                    <a:pt x="221" y="98"/>
                  </a:moveTo>
                  <a:cubicBezTo>
                    <a:pt x="219" y="87"/>
                    <a:pt x="217" y="76"/>
                    <a:pt x="212" y="67"/>
                  </a:cubicBezTo>
                  <a:cubicBezTo>
                    <a:pt x="210" y="62"/>
                    <a:pt x="208" y="57"/>
                    <a:pt x="205" y="52"/>
                  </a:cubicBezTo>
                  <a:cubicBezTo>
                    <a:pt x="199" y="43"/>
                    <a:pt x="192" y="35"/>
                    <a:pt x="184" y="28"/>
                  </a:cubicBezTo>
                  <a:cubicBezTo>
                    <a:pt x="177" y="22"/>
                    <a:pt x="170" y="17"/>
                    <a:pt x="163" y="13"/>
                  </a:cubicBezTo>
                  <a:cubicBezTo>
                    <a:pt x="156" y="10"/>
                    <a:pt x="149" y="7"/>
                    <a:pt x="142" y="5"/>
                  </a:cubicBezTo>
                  <a:cubicBezTo>
                    <a:pt x="134" y="2"/>
                    <a:pt x="125" y="1"/>
                    <a:pt x="116" y="1"/>
                  </a:cubicBezTo>
                  <a:cubicBezTo>
                    <a:pt x="113" y="0"/>
                    <a:pt x="109" y="0"/>
                    <a:pt x="105" y="1"/>
                  </a:cubicBezTo>
                  <a:cubicBezTo>
                    <a:pt x="101" y="1"/>
                    <a:pt x="98" y="1"/>
                    <a:pt x="94" y="2"/>
                  </a:cubicBezTo>
                  <a:cubicBezTo>
                    <a:pt x="85" y="3"/>
                    <a:pt x="77" y="5"/>
                    <a:pt x="69" y="9"/>
                  </a:cubicBezTo>
                  <a:cubicBezTo>
                    <a:pt x="62" y="11"/>
                    <a:pt x="55" y="15"/>
                    <a:pt x="49" y="19"/>
                  </a:cubicBezTo>
                  <a:cubicBezTo>
                    <a:pt x="42" y="24"/>
                    <a:pt x="35" y="30"/>
                    <a:pt x="29" y="36"/>
                  </a:cubicBezTo>
                  <a:cubicBezTo>
                    <a:pt x="24" y="41"/>
                    <a:pt x="20" y="47"/>
                    <a:pt x="16" y="54"/>
                  </a:cubicBezTo>
                  <a:cubicBezTo>
                    <a:pt x="11" y="61"/>
                    <a:pt x="8" y="69"/>
                    <a:pt x="5" y="77"/>
                  </a:cubicBezTo>
                  <a:cubicBezTo>
                    <a:pt x="3" y="84"/>
                    <a:pt x="1" y="92"/>
                    <a:pt x="0" y="99"/>
                  </a:cubicBezTo>
                  <a:cubicBezTo>
                    <a:pt x="0" y="105"/>
                    <a:pt x="0" y="111"/>
                    <a:pt x="0" y="117"/>
                  </a:cubicBezTo>
                  <a:cubicBezTo>
                    <a:pt x="0" y="120"/>
                    <a:pt x="0" y="123"/>
                    <a:pt x="1" y="125"/>
                  </a:cubicBezTo>
                  <a:cubicBezTo>
                    <a:pt x="2" y="136"/>
                    <a:pt x="5" y="146"/>
                    <a:pt x="9" y="156"/>
                  </a:cubicBezTo>
                  <a:cubicBezTo>
                    <a:pt x="11" y="161"/>
                    <a:pt x="14" y="166"/>
                    <a:pt x="17" y="170"/>
                  </a:cubicBezTo>
                  <a:cubicBezTo>
                    <a:pt x="22" y="180"/>
                    <a:pt x="30" y="188"/>
                    <a:pt x="37" y="195"/>
                  </a:cubicBezTo>
                  <a:cubicBezTo>
                    <a:pt x="44" y="200"/>
                    <a:pt x="51" y="205"/>
                    <a:pt x="59" y="210"/>
                  </a:cubicBezTo>
                  <a:cubicBezTo>
                    <a:pt x="65" y="213"/>
                    <a:pt x="72" y="216"/>
                    <a:pt x="80" y="218"/>
                  </a:cubicBezTo>
                  <a:cubicBezTo>
                    <a:pt x="88" y="220"/>
                    <a:pt x="96" y="222"/>
                    <a:pt x="105" y="222"/>
                  </a:cubicBezTo>
                  <a:cubicBezTo>
                    <a:pt x="109" y="222"/>
                    <a:pt x="113" y="222"/>
                    <a:pt x="116" y="222"/>
                  </a:cubicBezTo>
                  <a:cubicBezTo>
                    <a:pt x="120" y="222"/>
                    <a:pt x="124" y="222"/>
                    <a:pt x="128" y="221"/>
                  </a:cubicBezTo>
                  <a:cubicBezTo>
                    <a:pt x="136" y="220"/>
                    <a:pt x="145" y="217"/>
                    <a:pt x="153" y="214"/>
                  </a:cubicBezTo>
                  <a:cubicBezTo>
                    <a:pt x="160" y="211"/>
                    <a:pt x="166" y="208"/>
                    <a:pt x="172" y="204"/>
                  </a:cubicBezTo>
                  <a:cubicBezTo>
                    <a:pt x="180" y="199"/>
                    <a:pt x="186" y="193"/>
                    <a:pt x="192" y="187"/>
                  </a:cubicBezTo>
                  <a:cubicBezTo>
                    <a:pt x="197" y="181"/>
                    <a:pt x="202" y="175"/>
                    <a:pt x="206" y="169"/>
                  </a:cubicBezTo>
                  <a:cubicBezTo>
                    <a:pt x="210" y="162"/>
                    <a:pt x="214" y="154"/>
                    <a:pt x="216" y="145"/>
                  </a:cubicBezTo>
                  <a:cubicBezTo>
                    <a:pt x="219" y="138"/>
                    <a:pt x="220" y="131"/>
                    <a:pt x="221" y="124"/>
                  </a:cubicBezTo>
                  <a:cubicBezTo>
                    <a:pt x="222" y="118"/>
                    <a:pt x="222" y="112"/>
                    <a:pt x="222" y="106"/>
                  </a:cubicBezTo>
                  <a:cubicBezTo>
                    <a:pt x="221" y="103"/>
                    <a:pt x="221" y="100"/>
                    <a:pt x="221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12E96EDE-06B5-DB69-CB00-460FEC8EEF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4223" y="1589440"/>
              <a:ext cx="268287" cy="274020"/>
            </a:xfrm>
            <a:custGeom>
              <a:avLst/>
              <a:gdLst/>
              <a:ahLst/>
              <a:cxnLst>
                <a:cxn ang="0">
                  <a:pos x="136" y="114"/>
                </a:cxn>
                <a:cxn ang="0">
                  <a:pos x="142" y="81"/>
                </a:cxn>
                <a:cxn ang="0">
                  <a:pos x="170" y="67"/>
                </a:cxn>
                <a:cxn ang="0">
                  <a:pos x="158" y="50"/>
                </a:cxn>
                <a:cxn ang="0">
                  <a:pos x="109" y="35"/>
                </a:cxn>
                <a:cxn ang="0">
                  <a:pos x="111" y="4"/>
                </a:cxn>
                <a:cxn ang="0">
                  <a:pos x="90" y="6"/>
                </a:cxn>
                <a:cxn ang="0">
                  <a:pos x="52" y="40"/>
                </a:cxn>
                <a:cxn ang="0">
                  <a:pos x="26" y="23"/>
                </a:cxn>
                <a:cxn ang="0">
                  <a:pos x="18" y="42"/>
                </a:cxn>
                <a:cxn ang="0">
                  <a:pos x="29" y="75"/>
                </a:cxn>
                <a:cxn ang="0">
                  <a:pos x="6" y="101"/>
                </a:cxn>
                <a:cxn ang="0">
                  <a:pos x="6" y="123"/>
                </a:cxn>
                <a:cxn ang="0">
                  <a:pos x="37" y="117"/>
                </a:cxn>
                <a:cxn ang="0">
                  <a:pos x="58" y="163"/>
                </a:cxn>
                <a:cxn ang="0">
                  <a:pos x="77" y="173"/>
                </a:cxn>
                <a:cxn ang="0">
                  <a:pos x="87" y="144"/>
                </a:cxn>
                <a:cxn ang="0">
                  <a:pos x="138" y="149"/>
                </a:cxn>
                <a:cxn ang="0">
                  <a:pos x="156" y="137"/>
                </a:cxn>
                <a:cxn ang="0">
                  <a:pos x="126" y="95"/>
                </a:cxn>
                <a:cxn ang="0">
                  <a:pos x="100" y="92"/>
                </a:cxn>
                <a:cxn ang="0">
                  <a:pos x="101" y="88"/>
                </a:cxn>
                <a:cxn ang="0">
                  <a:pos x="126" y="95"/>
                </a:cxn>
                <a:cxn ang="0">
                  <a:pos x="51" y="64"/>
                </a:cxn>
                <a:cxn ang="0">
                  <a:pos x="70" y="84"/>
                </a:cxn>
                <a:cxn ang="0">
                  <a:pos x="45" y="94"/>
                </a:cxn>
                <a:cxn ang="0">
                  <a:pos x="122" y="68"/>
                </a:cxn>
                <a:cxn ang="0">
                  <a:pos x="94" y="74"/>
                </a:cxn>
                <a:cxn ang="0">
                  <a:pos x="122" y="68"/>
                </a:cxn>
                <a:cxn ang="0">
                  <a:pos x="82" y="71"/>
                </a:cxn>
                <a:cxn ang="0">
                  <a:pos x="59" y="55"/>
                </a:cxn>
                <a:cxn ang="0">
                  <a:pos x="48" y="105"/>
                </a:cxn>
                <a:cxn ang="0">
                  <a:pos x="77" y="100"/>
                </a:cxn>
                <a:cxn ang="0">
                  <a:pos x="48" y="105"/>
                </a:cxn>
                <a:cxn ang="0">
                  <a:pos x="88" y="102"/>
                </a:cxn>
                <a:cxn ang="0">
                  <a:pos x="112" y="118"/>
                </a:cxn>
              </a:cxnLst>
              <a:rect l="0" t="0" r="r" b="b"/>
              <a:pathLst>
                <a:path w="170" h="173">
                  <a:moveTo>
                    <a:pt x="153" y="131"/>
                  </a:moveTo>
                  <a:cubicBezTo>
                    <a:pt x="136" y="114"/>
                    <a:pt x="136" y="114"/>
                    <a:pt x="136" y="114"/>
                  </a:cubicBezTo>
                  <a:cubicBezTo>
                    <a:pt x="138" y="109"/>
                    <a:pt x="140" y="104"/>
                    <a:pt x="141" y="98"/>
                  </a:cubicBezTo>
                  <a:cubicBezTo>
                    <a:pt x="142" y="92"/>
                    <a:pt x="143" y="87"/>
                    <a:pt x="142" y="81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8" y="71"/>
                    <a:pt x="170" y="69"/>
                    <a:pt x="170" y="67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0"/>
                    <a:pt x="161" y="49"/>
                    <a:pt x="158" y="50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28" y="47"/>
                    <a:pt x="120" y="40"/>
                    <a:pt x="109" y="3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7"/>
                    <a:pt x="112" y="4"/>
                    <a:pt x="111" y="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1" y="2"/>
                    <a:pt x="90" y="6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72" y="30"/>
                    <a:pt x="61" y="34"/>
                    <a:pt x="52" y="40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0" y="23"/>
                    <a:pt x="27" y="22"/>
                    <a:pt x="26" y="2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7"/>
                    <a:pt x="15" y="40"/>
                    <a:pt x="18" y="42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3" y="65"/>
                    <a:pt x="31" y="70"/>
                    <a:pt x="29" y="75"/>
                  </a:cubicBezTo>
                  <a:cubicBezTo>
                    <a:pt x="28" y="81"/>
                    <a:pt x="28" y="87"/>
                    <a:pt x="29" y="92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2" y="103"/>
                    <a:pt x="0" y="105"/>
                    <a:pt x="1" y="106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7" y="124"/>
                    <a:pt x="10" y="124"/>
                    <a:pt x="13" y="123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43" y="126"/>
                    <a:pt x="51" y="134"/>
                    <a:pt x="62" y="139"/>
                  </a:cubicBezTo>
                  <a:cubicBezTo>
                    <a:pt x="58" y="163"/>
                    <a:pt x="58" y="163"/>
                    <a:pt x="58" y="163"/>
                  </a:cubicBezTo>
                  <a:cubicBezTo>
                    <a:pt x="58" y="166"/>
                    <a:pt x="58" y="169"/>
                    <a:pt x="60" y="170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78" y="173"/>
                    <a:pt x="80" y="171"/>
                    <a:pt x="81" y="168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98" y="143"/>
                    <a:pt x="109" y="140"/>
                    <a:pt x="118" y="133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41" y="151"/>
                    <a:pt x="143" y="151"/>
                    <a:pt x="144" y="150"/>
                  </a:cubicBezTo>
                  <a:cubicBezTo>
                    <a:pt x="156" y="137"/>
                    <a:pt x="156" y="137"/>
                    <a:pt x="156" y="137"/>
                  </a:cubicBezTo>
                  <a:cubicBezTo>
                    <a:pt x="157" y="136"/>
                    <a:pt x="156" y="134"/>
                    <a:pt x="153" y="131"/>
                  </a:cubicBezTo>
                  <a:close/>
                  <a:moveTo>
                    <a:pt x="126" y="95"/>
                  </a:moveTo>
                  <a:cubicBezTo>
                    <a:pt x="125" y="100"/>
                    <a:pt x="123" y="105"/>
                    <a:pt x="120" y="109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00" y="91"/>
                    <a:pt x="101" y="91"/>
                    <a:pt x="101" y="90"/>
                  </a:cubicBezTo>
                  <a:cubicBezTo>
                    <a:pt x="101" y="89"/>
                    <a:pt x="101" y="88"/>
                    <a:pt x="101" y="88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27" y="84"/>
                    <a:pt x="127" y="90"/>
                    <a:pt x="126" y="95"/>
                  </a:cubicBezTo>
                  <a:close/>
                  <a:moveTo>
                    <a:pt x="45" y="78"/>
                  </a:moveTo>
                  <a:cubicBezTo>
                    <a:pt x="46" y="73"/>
                    <a:pt x="48" y="68"/>
                    <a:pt x="51" y="64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0" y="82"/>
                    <a:pt x="70" y="83"/>
                    <a:pt x="70" y="84"/>
                  </a:cubicBezTo>
                  <a:cubicBezTo>
                    <a:pt x="70" y="84"/>
                    <a:pt x="70" y="85"/>
                    <a:pt x="70" y="86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4" y="89"/>
                    <a:pt x="44" y="84"/>
                    <a:pt x="45" y="78"/>
                  </a:cubicBezTo>
                  <a:close/>
                  <a:moveTo>
                    <a:pt x="122" y="68"/>
                  </a:moveTo>
                  <a:cubicBezTo>
                    <a:pt x="97" y="76"/>
                    <a:pt x="97" y="76"/>
                    <a:pt x="97" y="76"/>
                  </a:cubicBezTo>
                  <a:cubicBezTo>
                    <a:pt x="96" y="75"/>
                    <a:pt x="95" y="74"/>
                    <a:pt x="94" y="74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109" y="51"/>
                    <a:pt x="118" y="59"/>
                    <a:pt x="122" y="68"/>
                  </a:cubicBezTo>
                  <a:close/>
                  <a:moveTo>
                    <a:pt x="88" y="45"/>
                  </a:moveTo>
                  <a:cubicBezTo>
                    <a:pt x="82" y="71"/>
                    <a:pt x="82" y="71"/>
                    <a:pt x="82" y="71"/>
                  </a:cubicBezTo>
                  <a:cubicBezTo>
                    <a:pt x="81" y="72"/>
                    <a:pt x="80" y="72"/>
                    <a:pt x="78" y="73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7" y="49"/>
                    <a:pt x="77" y="45"/>
                    <a:pt x="88" y="45"/>
                  </a:cubicBezTo>
                  <a:close/>
                  <a:moveTo>
                    <a:pt x="48" y="105"/>
                  </a:moveTo>
                  <a:cubicBezTo>
                    <a:pt x="73" y="97"/>
                    <a:pt x="73" y="97"/>
                    <a:pt x="73" y="97"/>
                  </a:cubicBezTo>
                  <a:cubicBezTo>
                    <a:pt x="74" y="98"/>
                    <a:pt x="75" y="99"/>
                    <a:pt x="77" y="100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61" y="122"/>
                    <a:pt x="53" y="115"/>
                    <a:pt x="48" y="105"/>
                  </a:cubicBezTo>
                  <a:close/>
                  <a:moveTo>
                    <a:pt x="83" y="128"/>
                  </a:moveTo>
                  <a:cubicBezTo>
                    <a:pt x="88" y="102"/>
                    <a:pt x="88" y="102"/>
                    <a:pt x="88" y="102"/>
                  </a:cubicBezTo>
                  <a:cubicBezTo>
                    <a:pt x="90" y="102"/>
                    <a:pt x="91" y="101"/>
                    <a:pt x="92" y="101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04" y="125"/>
                    <a:pt x="94" y="129"/>
                    <a:pt x="83" y="1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970989CE-F82D-C115-5D43-572F9AA428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7159" y="1741928"/>
              <a:ext cx="239624" cy="225866"/>
            </a:xfrm>
            <a:custGeom>
              <a:avLst/>
              <a:gdLst/>
              <a:ahLst/>
              <a:cxnLst>
                <a:cxn ang="0">
                  <a:pos x="151" y="75"/>
                </a:cxn>
                <a:cxn ang="0">
                  <a:pos x="150" y="59"/>
                </a:cxn>
                <a:cxn ang="0">
                  <a:pos x="145" y="57"/>
                </a:cxn>
                <a:cxn ang="0">
                  <a:pos x="123" y="57"/>
                </a:cxn>
                <a:cxn ang="0">
                  <a:pos x="107" y="33"/>
                </a:cxn>
                <a:cxn ang="0">
                  <a:pos x="116" y="13"/>
                </a:cxn>
                <a:cxn ang="0">
                  <a:pos x="116" y="7"/>
                </a:cxn>
                <a:cxn ang="0">
                  <a:pos x="103" y="0"/>
                </a:cxn>
                <a:cxn ang="0">
                  <a:pos x="98" y="4"/>
                </a:cxn>
                <a:cxn ang="0">
                  <a:pos x="87" y="23"/>
                </a:cxn>
                <a:cxn ang="0">
                  <a:pos x="58" y="24"/>
                </a:cxn>
                <a:cxn ang="0">
                  <a:pos x="45" y="7"/>
                </a:cxn>
                <a:cxn ang="0">
                  <a:pos x="40" y="4"/>
                </a:cxn>
                <a:cxn ang="0">
                  <a:pos x="28" y="12"/>
                </a:cxn>
                <a:cxn ang="0">
                  <a:pos x="29" y="18"/>
                </a:cxn>
                <a:cxn ang="0">
                  <a:pos x="39" y="37"/>
                </a:cxn>
                <a:cxn ang="0">
                  <a:pos x="31" y="49"/>
                </a:cxn>
                <a:cxn ang="0">
                  <a:pos x="26" y="63"/>
                </a:cxn>
                <a:cxn ang="0">
                  <a:pos x="5" y="65"/>
                </a:cxn>
                <a:cxn ang="0">
                  <a:pos x="0" y="68"/>
                </a:cxn>
                <a:cxn ang="0">
                  <a:pos x="1" y="83"/>
                </a:cxn>
                <a:cxn ang="0">
                  <a:pos x="6" y="85"/>
                </a:cxn>
                <a:cxn ang="0">
                  <a:pos x="28" y="85"/>
                </a:cxn>
                <a:cxn ang="0">
                  <a:pos x="43" y="109"/>
                </a:cxn>
                <a:cxn ang="0">
                  <a:pos x="35" y="129"/>
                </a:cxn>
                <a:cxn ang="0">
                  <a:pos x="35" y="135"/>
                </a:cxn>
                <a:cxn ang="0">
                  <a:pos x="48" y="142"/>
                </a:cxn>
                <a:cxn ang="0">
                  <a:pos x="53" y="138"/>
                </a:cxn>
                <a:cxn ang="0">
                  <a:pos x="64" y="120"/>
                </a:cxn>
                <a:cxn ang="0">
                  <a:pos x="92" y="118"/>
                </a:cxn>
                <a:cxn ang="0">
                  <a:pos x="105" y="135"/>
                </a:cxn>
                <a:cxn ang="0">
                  <a:pos x="110" y="138"/>
                </a:cxn>
                <a:cxn ang="0">
                  <a:pos x="123" y="130"/>
                </a:cxn>
                <a:cxn ang="0">
                  <a:pos x="122" y="124"/>
                </a:cxn>
                <a:cxn ang="0">
                  <a:pos x="112" y="106"/>
                </a:cxn>
                <a:cxn ang="0">
                  <a:pos x="120" y="94"/>
                </a:cxn>
                <a:cxn ang="0">
                  <a:pos x="124" y="80"/>
                </a:cxn>
                <a:cxn ang="0">
                  <a:pos x="146" y="77"/>
                </a:cxn>
                <a:cxn ang="0">
                  <a:pos x="151" y="75"/>
                </a:cxn>
                <a:cxn ang="0">
                  <a:pos x="61" y="107"/>
                </a:cxn>
                <a:cxn ang="0">
                  <a:pos x="40" y="56"/>
                </a:cxn>
                <a:cxn ang="0">
                  <a:pos x="90" y="36"/>
                </a:cxn>
                <a:cxn ang="0">
                  <a:pos x="111" y="86"/>
                </a:cxn>
                <a:cxn ang="0">
                  <a:pos x="61" y="107"/>
                </a:cxn>
              </a:cxnLst>
              <a:rect l="0" t="0" r="r" b="b"/>
              <a:pathLst>
                <a:path w="151" h="143">
                  <a:moveTo>
                    <a:pt x="151" y="75"/>
                  </a:moveTo>
                  <a:cubicBezTo>
                    <a:pt x="150" y="59"/>
                    <a:pt x="150" y="59"/>
                    <a:pt x="150" y="59"/>
                  </a:cubicBezTo>
                  <a:cubicBezTo>
                    <a:pt x="150" y="58"/>
                    <a:pt x="148" y="57"/>
                    <a:pt x="145" y="57"/>
                  </a:cubicBezTo>
                  <a:cubicBezTo>
                    <a:pt x="123" y="57"/>
                    <a:pt x="123" y="57"/>
                    <a:pt x="123" y="57"/>
                  </a:cubicBezTo>
                  <a:cubicBezTo>
                    <a:pt x="120" y="48"/>
                    <a:pt x="115" y="40"/>
                    <a:pt x="107" y="3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7" y="11"/>
                    <a:pt x="117" y="8"/>
                    <a:pt x="116" y="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2" y="0"/>
                    <a:pt x="99" y="2"/>
                    <a:pt x="98" y="4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77" y="21"/>
                    <a:pt x="67" y="21"/>
                    <a:pt x="58" y="24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5"/>
                    <a:pt x="41" y="3"/>
                    <a:pt x="40" y="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3"/>
                    <a:pt x="27" y="16"/>
                    <a:pt x="29" y="1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6" y="40"/>
                    <a:pt x="33" y="44"/>
                    <a:pt x="31" y="49"/>
                  </a:cubicBezTo>
                  <a:cubicBezTo>
                    <a:pt x="29" y="53"/>
                    <a:pt x="27" y="58"/>
                    <a:pt x="26" y="63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2" y="65"/>
                    <a:pt x="0" y="67"/>
                    <a:pt x="0" y="68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4"/>
                    <a:pt x="3" y="85"/>
                    <a:pt x="6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30" y="95"/>
                    <a:pt x="36" y="103"/>
                    <a:pt x="43" y="10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4" y="132"/>
                    <a:pt x="34" y="135"/>
                    <a:pt x="35" y="135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9" y="143"/>
                    <a:pt x="51" y="141"/>
                    <a:pt x="53" y="138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73" y="122"/>
                    <a:pt x="83" y="121"/>
                    <a:pt x="92" y="11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8"/>
                    <a:pt x="109" y="139"/>
                    <a:pt x="110" y="138"/>
                  </a:cubicBezTo>
                  <a:cubicBezTo>
                    <a:pt x="123" y="130"/>
                    <a:pt x="123" y="130"/>
                    <a:pt x="123" y="130"/>
                  </a:cubicBezTo>
                  <a:cubicBezTo>
                    <a:pt x="124" y="129"/>
                    <a:pt x="124" y="127"/>
                    <a:pt x="122" y="124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5" y="102"/>
                    <a:pt x="118" y="98"/>
                    <a:pt x="120" y="94"/>
                  </a:cubicBezTo>
                  <a:cubicBezTo>
                    <a:pt x="122" y="89"/>
                    <a:pt x="124" y="85"/>
                    <a:pt x="124" y="80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9" y="77"/>
                    <a:pt x="151" y="76"/>
                    <a:pt x="151" y="75"/>
                  </a:cubicBezTo>
                  <a:close/>
                  <a:moveTo>
                    <a:pt x="61" y="107"/>
                  </a:moveTo>
                  <a:cubicBezTo>
                    <a:pt x="41" y="99"/>
                    <a:pt x="32" y="76"/>
                    <a:pt x="40" y="56"/>
                  </a:cubicBezTo>
                  <a:cubicBezTo>
                    <a:pt x="48" y="37"/>
                    <a:pt x="71" y="28"/>
                    <a:pt x="90" y="36"/>
                  </a:cubicBezTo>
                  <a:cubicBezTo>
                    <a:pt x="110" y="44"/>
                    <a:pt x="119" y="66"/>
                    <a:pt x="111" y="86"/>
                  </a:cubicBezTo>
                  <a:cubicBezTo>
                    <a:pt x="103" y="106"/>
                    <a:pt x="80" y="115"/>
                    <a:pt x="61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49258FDE-C372-9079-CB01-C094220B65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1045" y="1788936"/>
              <a:ext cx="131851" cy="129558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8" y="27"/>
                </a:cxn>
                <a:cxn ang="0">
                  <a:pos x="28" y="75"/>
                </a:cxn>
                <a:cxn ang="0">
                  <a:pos x="75" y="55"/>
                </a:cxn>
                <a:cxn ang="0">
                  <a:pos x="55" y="8"/>
                </a:cxn>
                <a:cxn ang="0">
                  <a:pos x="61" y="28"/>
                </a:cxn>
                <a:cxn ang="0">
                  <a:pos x="68" y="30"/>
                </a:cxn>
                <a:cxn ang="0">
                  <a:pos x="65" y="37"/>
                </a:cxn>
                <a:cxn ang="0">
                  <a:pos x="58" y="35"/>
                </a:cxn>
                <a:cxn ang="0">
                  <a:pos x="61" y="28"/>
                </a:cxn>
                <a:cxn ang="0">
                  <a:pos x="52" y="15"/>
                </a:cxn>
                <a:cxn ang="0">
                  <a:pos x="55" y="22"/>
                </a:cxn>
                <a:cxn ang="0">
                  <a:pos x="48" y="25"/>
                </a:cxn>
                <a:cxn ang="0">
                  <a:pos x="45" y="18"/>
                </a:cxn>
                <a:cxn ang="0">
                  <a:pos x="52" y="15"/>
                </a:cxn>
                <a:cxn ang="0">
                  <a:pos x="31" y="15"/>
                </a:cxn>
                <a:cxn ang="0">
                  <a:pos x="38" y="18"/>
                </a:cxn>
                <a:cxn ang="0">
                  <a:pos x="35" y="25"/>
                </a:cxn>
                <a:cxn ang="0">
                  <a:pos x="28" y="22"/>
                </a:cxn>
                <a:cxn ang="0">
                  <a:pos x="31" y="15"/>
                </a:cxn>
                <a:cxn ang="0">
                  <a:pos x="15" y="30"/>
                </a:cxn>
                <a:cxn ang="0">
                  <a:pos x="22" y="27"/>
                </a:cxn>
                <a:cxn ang="0">
                  <a:pos x="25" y="34"/>
                </a:cxn>
                <a:cxn ang="0">
                  <a:pos x="18" y="37"/>
                </a:cxn>
                <a:cxn ang="0">
                  <a:pos x="15" y="30"/>
                </a:cxn>
                <a:cxn ang="0">
                  <a:pos x="22" y="55"/>
                </a:cxn>
                <a:cxn ang="0">
                  <a:pos x="15" y="52"/>
                </a:cxn>
                <a:cxn ang="0">
                  <a:pos x="18" y="45"/>
                </a:cxn>
                <a:cxn ang="0">
                  <a:pos x="25" y="48"/>
                </a:cxn>
                <a:cxn ang="0">
                  <a:pos x="22" y="55"/>
                </a:cxn>
                <a:cxn ang="0">
                  <a:pos x="31" y="67"/>
                </a:cxn>
                <a:cxn ang="0">
                  <a:pos x="28" y="60"/>
                </a:cxn>
                <a:cxn ang="0">
                  <a:pos x="35" y="58"/>
                </a:cxn>
                <a:cxn ang="0">
                  <a:pos x="37" y="65"/>
                </a:cxn>
                <a:cxn ang="0">
                  <a:pos x="31" y="67"/>
                </a:cxn>
                <a:cxn ang="0">
                  <a:pos x="36" y="54"/>
                </a:cxn>
                <a:cxn ang="0">
                  <a:pos x="29" y="36"/>
                </a:cxn>
                <a:cxn ang="0">
                  <a:pos x="47" y="29"/>
                </a:cxn>
                <a:cxn ang="0">
                  <a:pos x="54" y="46"/>
                </a:cxn>
                <a:cxn ang="0">
                  <a:pos x="36" y="54"/>
                </a:cxn>
                <a:cxn ang="0">
                  <a:pos x="52" y="67"/>
                </a:cxn>
                <a:cxn ang="0">
                  <a:pos x="45" y="65"/>
                </a:cxn>
                <a:cxn ang="0">
                  <a:pos x="48" y="58"/>
                </a:cxn>
                <a:cxn ang="0">
                  <a:pos x="55" y="60"/>
                </a:cxn>
                <a:cxn ang="0">
                  <a:pos x="52" y="67"/>
                </a:cxn>
                <a:cxn ang="0">
                  <a:pos x="61" y="55"/>
                </a:cxn>
                <a:cxn ang="0">
                  <a:pos x="58" y="48"/>
                </a:cxn>
                <a:cxn ang="0">
                  <a:pos x="65" y="45"/>
                </a:cxn>
                <a:cxn ang="0">
                  <a:pos x="68" y="52"/>
                </a:cxn>
                <a:cxn ang="0">
                  <a:pos x="61" y="55"/>
                </a:cxn>
              </a:cxnLst>
              <a:rect l="0" t="0" r="r" b="b"/>
              <a:pathLst>
                <a:path w="83" h="82">
                  <a:moveTo>
                    <a:pt x="55" y="8"/>
                  </a:moveTo>
                  <a:cubicBezTo>
                    <a:pt x="37" y="0"/>
                    <a:pt x="16" y="9"/>
                    <a:pt x="8" y="27"/>
                  </a:cubicBezTo>
                  <a:cubicBezTo>
                    <a:pt x="0" y="46"/>
                    <a:pt x="9" y="67"/>
                    <a:pt x="28" y="75"/>
                  </a:cubicBezTo>
                  <a:cubicBezTo>
                    <a:pt x="46" y="82"/>
                    <a:pt x="67" y="74"/>
                    <a:pt x="75" y="55"/>
                  </a:cubicBezTo>
                  <a:cubicBezTo>
                    <a:pt x="83" y="37"/>
                    <a:pt x="74" y="16"/>
                    <a:pt x="55" y="8"/>
                  </a:cubicBezTo>
                  <a:close/>
                  <a:moveTo>
                    <a:pt x="61" y="28"/>
                  </a:moveTo>
                  <a:cubicBezTo>
                    <a:pt x="63" y="26"/>
                    <a:pt x="67" y="28"/>
                    <a:pt x="68" y="30"/>
                  </a:cubicBezTo>
                  <a:cubicBezTo>
                    <a:pt x="69" y="33"/>
                    <a:pt x="67" y="36"/>
                    <a:pt x="65" y="37"/>
                  </a:cubicBezTo>
                  <a:cubicBezTo>
                    <a:pt x="62" y="38"/>
                    <a:pt x="59" y="37"/>
                    <a:pt x="58" y="35"/>
                  </a:cubicBezTo>
                  <a:cubicBezTo>
                    <a:pt x="57" y="32"/>
                    <a:pt x="58" y="29"/>
                    <a:pt x="61" y="28"/>
                  </a:cubicBezTo>
                  <a:close/>
                  <a:moveTo>
                    <a:pt x="52" y="15"/>
                  </a:moveTo>
                  <a:cubicBezTo>
                    <a:pt x="55" y="16"/>
                    <a:pt x="56" y="19"/>
                    <a:pt x="55" y="22"/>
                  </a:cubicBezTo>
                  <a:cubicBezTo>
                    <a:pt x="54" y="25"/>
                    <a:pt x="51" y="26"/>
                    <a:pt x="48" y="25"/>
                  </a:cubicBezTo>
                  <a:cubicBezTo>
                    <a:pt x="46" y="24"/>
                    <a:pt x="44" y="21"/>
                    <a:pt x="45" y="18"/>
                  </a:cubicBezTo>
                  <a:cubicBezTo>
                    <a:pt x="47" y="15"/>
                    <a:pt x="50" y="14"/>
                    <a:pt x="52" y="15"/>
                  </a:cubicBezTo>
                  <a:close/>
                  <a:moveTo>
                    <a:pt x="31" y="15"/>
                  </a:moveTo>
                  <a:cubicBezTo>
                    <a:pt x="33" y="14"/>
                    <a:pt x="36" y="15"/>
                    <a:pt x="38" y="18"/>
                  </a:cubicBezTo>
                  <a:cubicBezTo>
                    <a:pt x="39" y="21"/>
                    <a:pt x="37" y="24"/>
                    <a:pt x="35" y="25"/>
                  </a:cubicBezTo>
                  <a:cubicBezTo>
                    <a:pt x="32" y="26"/>
                    <a:pt x="29" y="25"/>
                    <a:pt x="28" y="22"/>
                  </a:cubicBezTo>
                  <a:cubicBezTo>
                    <a:pt x="27" y="19"/>
                    <a:pt x="28" y="16"/>
                    <a:pt x="31" y="15"/>
                  </a:cubicBezTo>
                  <a:close/>
                  <a:moveTo>
                    <a:pt x="15" y="30"/>
                  </a:moveTo>
                  <a:cubicBezTo>
                    <a:pt x="16" y="28"/>
                    <a:pt x="20" y="26"/>
                    <a:pt x="22" y="27"/>
                  </a:cubicBezTo>
                  <a:cubicBezTo>
                    <a:pt x="25" y="29"/>
                    <a:pt x="26" y="32"/>
                    <a:pt x="25" y="34"/>
                  </a:cubicBezTo>
                  <a:cubicBezTo>
                    <a:pt x="24" y="37"/>
                    <a:pt x="21" y="38"/>
                    <a:pt x="18" y="37"/>
                  </a:cubicBezTo>
                  <a:cubicBezTo>
                    <a:pt x="15" y="36"/>
                    <a:pt x="14" y="33"/>
                    <a:pt x="15" y="30"/>
                  </a:cubicBezTo>
                  <a:close/>
                  <a:moveTo>
                    <a:pt x="22" y="55"/>
                  </a:moveTo>
                  <a:cubicBezTo>
                    <a:pt x="19" y="56"/>
                    <a:pt x="16" y="55"/>
                    <a:pt x="15" y="52"/>
                  </a:cubicBezTo>
                  <a:cubicBezTo>
                    <a:pt x="14" y="49"/>
                    <a:pt x="15" y="46"/>
                    <a:pt x="18" y="45"/>
                  </a:cubicBezTo>
                  <a:cubicBezTo>
                    <a:pt x="21" y="44"/>
                    <a:pt x="24" y="45"/>
                    <a:pt x="25" y="48"/>
                  </a:cubicBezTo>
                  <a:cubicBezTo>
                    <a:pt x="26" y="51"/>
                    <a:pt x="25" y="54"/>
                    <a:pt x="22" y="55"/>
                  </a:cubicBezTo>
                  <a:close/>
                  <a:moveTo>
                    <a:pt x="31" y="67"/>
                  </a:moveTo>
                  <a:cubicBezTo>
                    <a:pt x="28" y="66"/>
                    <a:pt x="27" y="63"/>
                    <a:pt x="28" y="60"/>
                  </a:cubicBezTo>
                  <a:cubicBezTo>
                    <a:pt x="29" y="58"/>
                    <a:pt x="32" y="56"/>
                    <a:pt x="35" y="58"/>
                  </a:cubicBezTo>
                  <a:cubicBezTo>
                    <a:pt x="37" y="59"/>
                    <a:pt x="39" y="62"/>
                    <a:pt x="37" y="65"/>
                  </a:cubicBezTo>
                  <a:cubicBezTo>
                    <a:pt x="36" y="67"/>
                    <a:pt x="33" y="68"/>
                    <a:pt x="31" y="67"/>
                  </a:cubicBezTo>
                  <a:close/>
                  <a:moveTo>
                    <a:pt x="36" y="54"/>
                  </a:moveTo>
                  <a:cubicBezTo>
                    <a:pt x="29" y="51"/>
                    <a:pt x="26" y="43"/>
                    <a:pt x="29" y="36"/>
                  </a:cubicBezTo>
                  <a:cubicBezTo>
                    <a:pt x="32" y="29"/>
                    <a:pt x="40" y="26"/>
                    <a:pt x="47" y="29"/>
                  </a:cubicBezTo>
                  <a:cubicBezTo>
                    <a:pt x="54" y="32"/>
                    <a:pt x="57" y="40"/>
                    <a:pt x="54" y="46"/>
                  </a:cubicBezTo>
                  <a:cubicBezTo>
                    <a:pt x="51" y="53"/>
                    <a:pt x="43" y="57"/>
                    <a:pt x="36" y="54"/>
                  </a:cubicBezTo>
                  <a:close/>
                  <a:moveTo>
                    <a:pt x="52" y="67"/>
                  </a:moveTo>
                  <a:cubicBezTo>
                    <a:pt x="50" y="69"/>
                    <a:pt x="46" y="67"/>
                    <a:pt x="45" y="65"/>
                  </a:cubicBezTo>
                  <a:cubicBezTo>
                    <a:pt x="44" y="62"/>
                    <a:pt x="45" y="59"/>
                    <a:pt x="48" y="58"/>
                  </a:cubicBezTo>
                  <a:cubicBezTo>
                    <a:pt x="51" y="56"/>
                    <a:pt x="54" y="58"/>
                    <a:pt x="55" y="60"/>
                  </a:cubicBezTo>
                  <a:cubicBezTo>
                    <a:pt x="56" y="63"/>
                    <a:pt x="55" y="66"/>
                    <a:pt x="52" y="67"/>
                  </a:cubicBezTo>
                  <a:close/>
                  <a:moveTo>
                    <a:pt x="61" y="55"/>
                  </a:moveTo>
                  <a:cubicBezTo>
                    <a:pt x="58" y="54"/>
                    <a:pt x="57" y="51"/>
                    <a:pt x="58" y="48"/>
                  </a:cubicBezTo>
                  <a:cubicBezTo>
                    <a:pt x="59" y="45"/>
                    <a:pt x="62" y="44"/>
                    <a:pt x="65" y="45"/>
                  </a:cubicBezTo>
                  <a:cubicBezTo>
                    <a:pt x="67" y="46"/>
                    <a:pt x="69" y="49"/>
                    <a:pt x="68" y="52"/>
                  </a:cubicBezTo>
                  <a:cubicBezTo>
                    <a:pt x="66" y="55"/>
                    <a:pt x="63" y="56"/>
                    <a:pt x="61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35CA68D5-4A67-E980-565D-308684666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493" y="1839383"/>
              <a:ext cx="30956" cy="28663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2" y="6"/>
                </a:cxn>
                <a:cxn ang="0">
                  <a:pos x="6" y="17"/>
                </a:cxn>
                <a:cxn ang="0">
                  <a:pos x="17" y="12"/>
                </a:cxn>
                <a:cxn ang="0">
                  <a:pos x="13" y="2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8" y="0"/>
                    <a:pt x="4" y="2"/>
                    <a:pt x="2" y="6"/>
                  </a:cubicBezTo>
                  <a:cubicBezTo>
                    <a:pt x="0" y="10"/>
                    <a:pt x="2" y="15"/>
                    <a:pt x="6" y="17"/>
                  </a:cubicBezTo>
                  <a:cubicBezTo>
                    <a:pt x="10" y="18"/>
                    <a:pt x="15" y="16"/>
                    <a:pt x="17" y="12"/>
                  </a:cubicBezTo>
                  <a:cubicBezTo>
                    <a:pt x="19" y="8"/>
                    <a:pt x="17" y="4"/>
                    <a:pt x="13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accent6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919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>
            <a:extLst>
              <a:ext uri="{FF2B5EF4-FFF2-40B4-BE49-F238E27FC236}">
                <a16:creationId xmlns:a16="http://schemas.microsoft.com/office/drawing/2014/main" id="{60A31735-FA43-A36E-2F5C-F115A852A34E}"/>
              </a:ext>
            </a:extLst>
          </p:cNvPr>
          <p:cNvSpPr txBox="1">
            <a:spLocks/>
          </p:cNvSpPr>
          <p:nvPr/>
        </p:nvSpPr>
        <p:spPr>
          <a:xfrm>
            <a:off x="2309761" y="636939"/>
            <a:ext cx="7727814" cy="5619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/>
              <a:t>The Making of </a:t>
            </a:r>
            <a:r>
              <a:rPr lang="en-US" altLang="en-US" sz="3600" b="1" dirty="0">
                <a:solidFill>
                  <a:srgbClr val="FF0000"/>
                </a:solidFill>
              </a:rPr>
              <a:t>XSS Bomb</a:t>
            </a:r>
          </a:p>
        </p:txBody>
      </p:sp>
      <p:sp>
        <p:nvSpPr>
          <p:cNvPr id="5" name="Rectangle 4"/>
          <p:cNvSpPr/>
          <p:nvPr/>
        </p:nvSpPr>
        <p:spPr>
          <a:xfrm>
            <a:off x="888273" y="2141696"/>
            <a:ext cx="70425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Why did we made it? </a:t>
            </a:r>
            <a:r>
              <a:rPr lang="en-US" sz="2400" b="1" dirty="0">
                <a:solidFill>
                  <a:srgbClr val="FF0000"/>
                </a:solidFill>
              </a:rPr>
              <a:t>4000+ plugins in </a:t>
            </a:r>
            <a:r>
              <a:rPr lang="en-US" sz="2400" b="1" dirty="0" err="1">
                <a:solidFill>
                  <a:srgbClr val="FF0000"/>
                </a:solidFill>
              </a:rPr>
              <a:t>semgrep</a:t>
            </a:r>
            <a:r>
              <a:rPr lang="en-US" sz="2400" b="1" dirty="0">
                <a:solidFill>
                  <a:srgbClr val="FF0000"/>
                </a:solidFill>
              </a:rPr>
              <a:t> output was an insane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How did we made it? </a:t>
            </a:r>
            <a:r>
              <a:rPr lang="en-US" sz="2400" b="1" dirty="0">
                <a:solidFill>
                  <a:srgbClr val="FF0000"/>
                </a:solidFill>
              </a:rPr>
              <a:t>Lets talk about our success and failure 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What was the outcome? </a:t>
            </a:r>
            <a:r>
              <a:rPr lang="en-US" sz="2400" b="1" dirty="0">
                <a:solidFill>
                  <a:srgbClr val="FF0000"/>
                </a:solidFill>
              </a:rPr>
              <a:t>Doing some extra work to get rid of redundant work!</a:t>
            </a:r>
          </a:p>
        </p:txBody>
      </p:sp>
      <p:sp>
        <p:nvSpPr>
          <p:cNvPr id="34" name="Shape 2753">
            <a:extLst>
              <a:ext uri="{FF2B5EF4-FFF2-40B4-BE49-F238E27FC236}">
                <a16:creationId xmlns:a16="http://schemas.microsoft.com/office/drawing/2014/main" id="{1F12E130-6C44-BEF8-05BE-C17BEAC7C488}"/>
              </a:ext>
            </a:extLst>
          </p:cNvPr>
          <p:cNvSpPr/>
          <p:nvPr/>
        </p:nvSpPr>
        <p:spPr>
          <a:xfrm rot="2078097">
            <a:off x="8022881" y="2798744"/>
            <a:ext cx="1550712" cy="175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9DA159-9CD2-D4B8-E037-483086CFE041}"/>
              </a:ext>
            </a:extLst>
          </p:cNvPr>
          <p:cNvGrpSpPr/>
          <p:nvPr/>
        </p:nvGrpSpPr>
        <p:grpSpPr>
          <a:xfrm flipH="1">
            <a:off x="9700211" y="2268886"/>
            <a:ext cx="2192866" cy="2271495"/>
            <a:chOff x="7219950" y="3429000"/>
            <a:chExt cx="495300" cy="490538"/>
          </a:xfrm>
          <a:solidFill>
            <a:srgbClr val="FF0000"/>
          </a:solidFill>
        </p:grpSpPr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4202CDC3-8760-A408-73AC-BBC0A99CEC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9950" y="3475038"/>
              <a:ext cx="452438" cy="444500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37B18F3B-B196-30E4-48BB-6C1551F3CC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9025" y="3675063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7B71D8D7-226D-6930-CBAC-739D8F3A2F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9050" y="3429000"/>
              <a:ext cx="76200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E2679846-4101-BB37-3342-F901AB279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6950" y="3659188"/>
              <a:ext cx="61913" cy="61913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" name="Oval 36">
              <a:extLst>
                <a:ext uri="{FF2B5EF4-FFF2-40B4-BE49-F238E27FC236}">
                  <a16:creationId xmlns:a16="http://schemas.microsoft.com/office/drawing/2014/main" id="{1B3BE723-7085-E3AA-8E17-9B2A45A30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863" y="3767138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" name="Oval 37">
              <a:extLst>
                <a:ext uri="{FF2B5EF4-FFF2-40B4-BE49-F238E27FC236}">
                  <a16:creationId xmlns:a16="http://schemas.microsoft.com/office/drawing/2014/main" id="{0AF03EE9-AA5E-92EB-9421-C13CF94E7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3536950"/>
              <a:ext cx="31750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45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>
            <a:extLst>
              <a:ext uri="{FF2B5EF4-FFF2-40B4-BE49-F238E27FC236}">
                <a16:creationId xmlns:a16="http://schemas.microsoft.com/office/drawing/2014/main" id="{60A31735-FA43-A36E-2F5C-F115A852A34E}"/>
              </a:ext>
            </a:extLst>
          </p:cNvPr>
          <p:cNvSpPr txBox="1">
            <a:spLocks/>
          </p:cNvSpPr>
          <p:nvPr/>
        </p:nvSpPr>
        <p:spPr>
          <a:xfrm>
            <a:off x="2417672" y="654209"/>
            <a:ext cx="7727814" cy="5619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</a:rPr>
              <a:t>XSS Bomb</a:t>
            </a:r>
            <a:r>
              <a:rPr lang="en-US" altLang="en-US" sz="3600" b="1" dirty="0"/>
              <a:t> Demo</a:t>
            </a:r>
          </a:p>
        </p:txBody>
      </p:sp>
      <p:sp>
        <p:nvSpPr>
          <p:cNvPr id="5" name="Rectangle 4"/>
          <p:cNvSpPr/>
          <p:nvPr/>
        </p:nvSpPr>
        <p:spPr>
          <a:xfrm>
            <a:off x="922948" y="2342788"/>
            <a:ext cx="7026469" cy="224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- How does it works actually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- The speed of the tool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- The language used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- XSS validator GXSS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6" y="1408612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0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>
            <a:extLst>
              <a:ext uri="{FF2B5EF4-FFF2-40B4-BE49-F238E27FC236}">
                <a16:creationId xmlns:a16="http://schemas.microsoft.com/office/drawing/2014/main" id="{60A31735-FA43-A36E-2F5C-F115A852A34E}"/>
              </a:ext>
            </a:extLst>
          </p:cNvPr>
          <p:cNvSpPr txBox="1">
            <a:spLocks/>
          </p:cNvSpPr>
          <p:nvPr/>
        </p:nvSpPr>
        <p:spPr>
          <a:xfrm>
            <a:off x="2417672" y="654209"/>
            <a:ext cx="7727814" cy="5619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/>
              <a:t>Developer's </a:t>
            </a:r>
            <a:r>
              <a:rPr lang="en-US" altLang="en-US" sz="3600" b="1" dirty="0">
                <a:solidFill>
                  <a:srgbClr val="FF0000"/>
                </a:solidFill>
              </a:rPr>
              <a:t>Misconception !</a:t>
            </a:r>
          </a:p>
        </p:txBody>
      </p:sp>
      <p:sp>
        <p:nvSpPr>
          <p:cNvPr id="5" name="Rectangle 4"/>
          <p:cNvSpPr/>
          <p:nvPr/>
        </p:nvSpPr>
        <p:spPr>
          <a:xfrm>
            <a:off x="888273" y="2338893"/>
            <a:ext cx="70264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Instances when a developer tried to protect from XSS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Tried to protect from </a:t>
            </a:r>
            <a:r>
              <a:rPr lang="en-US" sz="2400" b="1" dirty="0" err="1"/>
              <a:t>SQLi</a:t>
            </a:r>
            <a:r>
              <a:rPr lang="en-US" sz="2400" b="1" dirty="0"/>
              <a:t> but it was still vulnerable to XSS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Where the filters protected against XSS but still vulnerable to </a:t>
            </a:r>
            <a:r>
              <a:rPr lang="en-US" sz="2400" b="1" dirty="0" err="1"/>
              <a:t>SQLi</a:t>
            </a:r>
            <a:endParaRPr lang="en-US" sz="2400" b="1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833331-0424-5C91-6FF4-36B6623B2ACC}"/>
              </a:ext>
            </a:extLst>
          </p:cNvPr>
          <p:cNvGrpSpPr/>
          <p:nvPr/>
        </p:nvGrpSpPr>
        <p:grpSpPr>
          <a:xfrm>
            <a:off x="8203208" y="2365049"/>
            <a:ext cx="2824736" cy="2668335"/>
            <a:chOff x="4631270" y="2653101"/>
            <a:chExt cx="2824736" cy="2668335"/>
          </a:xfrm>
          <a:solidFill>
            <a:schemeClr val="accent1"/>
          </a:solidFill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9EC9BAC8-886A-9306-FDFB-8CE7B04FE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628" y="3559167"/>
              <a:ext cx="463378" cy="1762269"/>
            </a:xfrm>
            <a:custGeom>
              <a:avLst/>
              <a:gdLst/>
              <a:ahLst/>
              <a:cxnLst>
                <a:cxn ang="0">
                  <a:pos x="276" y="977"/>
                </a:cxn>
                <a:cxn ang="0">
                  <a:pos x="183" y="802"/>
                </a:cxn>
                <a:cxn ang="0">
                  <a:pos x="208" y="613"/>
                </a:cxn>
                <a:cxn ang="0">
                  <a:pos x="267" y="518"/>
                </a:cxn>
                <a:cxn ang="0">
                  <a:pos x="267" y="109"/>
                </a:cxn>
                <a:cxn ang="0">
                  <a:pos x="160" y="0"/>
                </a:cxn>
                <a:cxn ang="0">
                  <a:pos x="105" y="0"/>
                </a:cxn>
                <a:cxn ang="0">
                  <a:pos x="0" y="86"/>
                </a:cxn>
                <a:cxn ang="0">
                  <a:pos x="112" y="66"/>
                </a:cxn>
                <a:cxn ang="0">
                  <a:pos x="125" y="63"/>
                </a:cxn>
                <a:cxn ang="0">
                  <a:pos x="192" y="125"/>
                </a:cxn>
                <a:cxn ang="0">
                  <a:pos x="180" y="176"/>
                </a:cxn>
                <a:cxn ang="0">
                  <a:pos x="135" y="207"/>
                </a:cxn>
                <a:cxn ang="0">
                  <a:pos x="0" y="228"/>
                </a:cxn>
                <a:cxn ang="0">
                  <a:pos x="0" y="518"/>
                </a:cxn>
                <a:cxn ang="0">
                  <a:pos x="74" y="622"/>
                </a:cxn>
                <a:cxn ang="0">
                  <a:pos x="50" y="806"/>
                </a:cxn>
                <a:cxn ang="0">
                  <a:pos x="50" y="813"/>
                </a:cxn>
                <a:cxn ang="0">
                  <a:pos x="57" y="840"/>
                </a:cxn>
                <a:cxn ang="0">
                  <a:pos x="162" y="1041"/>
                </a:cxn>
                <a:cxn ang="0">
                  <a:pos x="241" y="1065"/>
                </a:cxn>
                <a:cxn ang="0">
                  <a:pos x="253" y="1056"/>
                </a:cxn>
                <a:cxn ang="0">
                  <a:pos x="276" y="977"/>
                </a:cxn>
              </a:cxnLst>
              <a:rect l="0" t="0" r="r" b="b"/>
              <a:pathLst>
                <a:path w="294" h="1076">
                  <a:moveTo>
                    <a:pt x="276" y="977"/>
                  </a:moveTo>
                  <a:cubicBezTo>
                    <a:pt x="183" y="802"/>
                    <a:pt x="183" y="802"/>
                    <a:pt x="183" y="802"/>
                  </a:cubicBezTo>
                  <a:cubicBezTo>
                    <a:pt x="208" y="613"/>
                    <a:pt x="208" y="613"/>
                    <a:pt x="208" y="613"/>
                  </a:cubicBezTo>
                  <a:cubicBezTo>
                    <a:pt x="245" y="595"/>
                    <a:pt x="267" y="558"/>
                    <a:pt x="267" y="518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48"/>
                    <a:pt x="220" y="0"/>
                    <a:pt x="16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5" y="0"/>
                    <a:pt x="12" y="36"/>
                    <a:pt x="0" y="8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4" y="63"/>
                    <a:pt x="121" y="63"/>
                    <a:pt x="125" y="63"/>
                  </a:cubicBezTo>
                  <a:cubicBezTo>
                    <a:pt x="156" y="63"/>
                    <a:pt x="186" y="90"/>
                    <a:pt x="192" y="125"/>
                  </a:cubicBezTo>
                  <a:cubicBezTo>
                    <a:pt x="196" y="143"/>
                    <a:pt x="188" y="162"/>
                    <a:pt x="180" y="176"/>
                  </a:cubicBezTo>
                  <a:cubicBezTo>
                    <a:pt x="168" y="195"/>
                    <a:pt x="154" y="203"/>
                    <a:pt x="135" y="207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67"/>
                    <a:pt x="28" y="607"/>
                    <a:pt x="74" y="622"/>
                  </a:cubicBezTo>
                  <a:cubicBezTo>
                    <a:pt x="50" y="806"/>
                    <a:pt x="50" y="806"/>
                    <a:pt x="50" y="806"/>
                  </a:cubicBezTo>
                  <a:cubicBezTo>
                    <a:pt x="50" y="806"/>
                    <a:pt x="50" y="810"/>
                    <a:pt x="50" y="813"/>
                  </a:cubicBezTo>
                  <a:cubicBezTo>
                    <a:pt x="50" y="821"/>
                    <a:pt x="55" y="831"/>
                    <a:pt x="57" y="840"/>
                  </a:cubicBezTo>
                  <a:cubicBezTo>
                    <a:pt x="162" y="1041"/>
                    <a:pt x="162" y="1041"/>
                    <a:pt x="162" y="1041"/>
                  </a:cubicBezTo>
                  <a:cubicBezTo>
                    <a:pt x="176" y="1068"/>
                    <a:pt x="212" y="1076"/>
                    <a:pt x="241" y="1065"/>
                  </a:cubicBezTo>
                  <a:cubicBezTo>
                    <a:pt x="253" y="1056"/>
                    <a:pt x="253" y="1056"/>
                    <a:pt x="253" y="1056"/>
                  </a:cubicBezTo>
                  <a:cubicBezTo>
                    <a:pt x="284" y="1041"/>
                    <a:pt x="294" y="1008"/>
                    <a:pt x="276" y="9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66DA2582-BB27-4C58-7C7F-2CFDE125A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070" y="3436332"/>
              <a:ext cx="576883" cy="501073"/>
            </a:xfrm>
            <a:custGeom>
              <a:avLst/>
              <a:gdLst/>
              <a:ahLst/>
              <a:cxnLst>
                <a:cxn ang="0">
                  <a:pos x="104" y="53"/>
                </a:cxn>
                <a:cxn ang="0">
                  <a:pos x="55" y="2"/>
                </a:cxn>
                <a:cxn ang="0">
                  <a:pos x="2" y="53"/>
                </a:cxn>
                <a:cxn ang="0">
                  <a:pos x="4" y="253"/>
                </a:cxn>
                <a:cxn ang="0">
                  <a:pos x="57" y="306"/>
                </a:cxn>
                <a:cxn ang="0">
                  <a:pos x="57" y="306"/>
                </a:cxn>
                <a:cxn ang="0">
                  <a:pos x="68" y="303"/>
                </a:cxn>
                <a:cxn ang="0">
                  <a:pos x="323" y="263"/>
                </a:cxn>
                <a:cxn ang="0">
                  <a:pos x="364" y="202"/>
                </a:cxn>
                <a:cxn ang="0">
                  <a:pos x="304" y="161"/>
                </a:cxn>
                <a:cxn ang="0">
                  <a:pos x="109" y="191"/>
                </a:cxn>
                <a:cxn ang="0">
                  <a:pos x="104" y="53"/>
                </a:cxn>
              </a:cxnLst>
              <a:rect l="0" t="0" r="r" b="b"/>
              <a:pathLst>
                <a:path w="366" h="306">
                  <a:moveTo>
                    <a:pt x="104" y="53"/>
                  </a:moveTo>
                  <a:cubicBezTo>
                    <a:pt x="104" y="23"/>
                    <a:pt x="80" y="0"/>
                    <a:pt x="55" y="2"/>
                  </a:cubicBezTo>
                  <a:cubicBezTo>
                    <a:pt x="24" y="2"/>
                    <a:pt x="0" y="27"/>
                    <a:pt x="2" y="53"/>
                  </a:cubicBezTo>
                  <a:cubicBezTo>
                    <a:pt x="4" y="253"/>
                    <a:pt x="4" y="253"/>
                    <a:pt x="4" y="253"/>
                  </a:cubicBezTo>
                  <a:cubicBezTo>
                    <a:pt x="4" y="282"/>
                    <a:pt x="27" y="306"/>
                    <a:pt x="57" y="306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61" y="306"/>
                    <a:pt x="67" y="306"/>
                    <a:pt x="68" y="303"/>
                  </a:cubicBezTo>
                  <a:cubicBezTo>
                    <a:pt x="323" y="263"/>
                    <a:pt x="323" y="263"/>
                    <a:pt x="323" y="263"/>
                  </a:cubicBezTo>
                  <a:cubicBezTo>
                    <a:pt x="350" y="257"/>
                    <a:pt x="366" y="230"/>
                    <a:pt x="364" y="202"/>
                  </a:cubicBezTo>
                  <a:cubicBezTo>
                    <a:pt x="358" y="175"/>
                    <a:pt x="330" y="154"/>
                    <a:pt x="304" y="161"/>
                  </a:cubicBezTo>
                  <a:cubicBezTo>
                    <a:pt x="109" y="191"/>
                    <a:pt x="109" y="191"/>
                    <a:pt x="109" y="191"/>
                  </a:cubicBezTo>
                  <a:lnTo>
                    <a:pt x="104" y="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004416E3-795E-3F80-70A9-FE82DFBC2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222" y="3534843"/>
              <a:ext cx="325301" cy="480398"/>
            </a:xfrm>
            <a:custGeom>
              <a:avLst/>
              <a:gdLst/>
              <a:ahLst/>
              <a:cxnLst>
                <a:cxn ang="0">
                  <a:pos x="207" y="246"/>
                </a:cxn>
                <a:cxn ang="0">
                  <a:pos x="109" y="264"/>
                </a:cxn>
                <a:cxn ang="0">
                  <a:pos x="100" y="264"/>
                </a:cxn>
                <a:cxn ang="0">
                  <a:pos x="100" y="264"/>
                </a:cxn>
                <a:cxn ang="0">
                  <a:pos x="96" y="264"/>
                </a:cxn>
                <a:cxn ang="0">
                  <a:pos x="96" y="264"/>
                </a:cxn>
                <a:cxn ang="0">
                  <a:pos x="25" y="193"/>
                </a:cxn>
                <a:cxn ang="0">
                  <a:pos x="20" y="0"/>
                </a:cxn>
                <a:cxn ang="0">
                  <a:pos x="0" y="43"/>
                </a:cxn>
                <a:cxn ang="0">
                  <a:pos x="1" y="243"/>
                </a:cxn>
                <a:cxn ang="0">
                  <a:pos x="56" y="293"/>
                </a:cxn>
                <a:cxn ang="0">
                  <a:pos x="56" y="293"/>
                </a:cxn>
                <a:cxn ang="0">
                  <a:pos x="66" y="291"/>
                </a:cxn>
                <a:cxn ang="0">
                  <a:pos x="207" y="269"/>
                </a:cxn>
                <a:cxn ang="0">
                  <a:pos x="207" y="246"/>
                </a:cxn>
              </a:cxnLst>
              <a:rect l="0" t="0" r="r" b="b"/>
              <a:pathLst>
                <a:path w="207" h="293">
                  <a:moveTo>
                    <a:pt x="207" y="246"/>
                  </a:moveTo>
                  <a:cubicBezTo>
                    <a:pt x="109" y="264"/>
                    <a:pt x="109" y="264"/>
                    <a:pt x="109" y="264"/>
                  </a:cubicBezTo>
                  <a:cubicBezTo>
                    <a:pt x="107" y="264"/>
                    <a:pt x="106" y="264"/>
                    <a:pt x="100" y="264"/>
                  </a:cubicBezTo>
                  <a:cubicBezTo>
                    <a:pt x="100" y="264"/>
                    <a:pt x="100" y="264"/>
                    <a:pt x="100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56" y="264"/>
                    <a:pt x="25" y="232"/>
                    <a:pt x="25" y="19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" y="8"/>
                    <a:pt x="0" y="24"/>
                    <a:pt x="0" y="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5" y="269"/>
                    <a:pt x="25" y="293"/>
                    <a:pt x="56" y="293"/>
                  </a:cubicBezTo>
                  <a:cubicBezTo>
                    <a:pt x="56" y="293"/>
                    <a:pt x="56" y="293"/>
                    <a:pt x="56" y="293"/>
                  </a:cubicBezTo>
                  <a:cubicBezTo>
                    <a:pt x="61" y="293"/>
                    <a:pt x="66" y="293"/>
                    <a:pt x="66" y="291"/>
                  </a:cubicBezTo>
                  <a:cubicBezTo>
                    <a:pt x="207" y="269"/>
                    <a:pt x="207" y="269"/>
                    <a:pt x="207" y="269"/>
                  </a:cubicBezTo>
                  <a:lnTo>
                    <a:pt x="207" y="2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7CB7ADA0-2703-0611-97AC-05706B4BB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314" y="4578340"/>
              <a:ext cx="202436" cy="737015"/>
            </a:xfrm>
            <a:custGeom>
              <a:avLst/>
              <a:gdLst/>
              <a:ahLst/>
              <a:cxnLst>
                <a:cxn ang="0">
                  <a:pos x="99" y="198"/>
                </a:cxn>
                <a:cxn ang="0">
                  <a:pos x="99" y="195"/>
                </a:cxn>
                <a:cxn ang="0">
                  <a:pos x="99" y="191"/>
                </a:cxn>
                <a:cxn ang="0">
                  <a:pos x="99" y="182"/>
                </a:cxn>
                <a:cxn ang="0">
                  <a:pos x="122" y="13"/>
                </a:cxn>
                <a:cxn ang="0">
                  <a:pos x="102" y="0"/>
                </a:cxn>
                <a:cxn ang="0">
                  <a:pos x="8" y="130"/>
                </a:cxn>
                <a:cxn ang="0">
                  <a:pos x="0" y="163"/>
                </a:cxn>
                <a:cxn ang="0">
                  <a:pos x="0" y="167"/>
                </a:cxn>
                <a:cxn ang="0">
                  <a:pos x="0" y="390"/>
                </a:cxn>
                <a:cxn ang="0">
                  <a:pos x="58" y="450"/>
                </a:cxn>
                <a:cxn ang="0">
                  <a:pos x="73" y="450"/>
                </a:cxn>
                <a:cxn ang="0">
                  <a:pos x="129" y="390"/>
                </a:cxn>
                <a:cxn ang="0">
                  <a:pos x="129" y="270"/>
                </a:cxn>
                <a:cxn ang="0">
                  <a:pos x="107" y="228"/>
                </a:cxn>
                <a:cxn ang="0">
                  <a:pos x="99" y="198"/>
                </a:cxn>
              </a:cxnLst>
              <a:rect l="0" t="0" r="r" b="b"/>
              <a:pathLst>
                <a:path w="129" h="450">
                  <a:moveTo>
                    <a:pt x="99" y="198"/>
                  </a:moveTo>
                  <a:cubicBezTo>
                    <a:pt x="99" y="195"/>
                    <a:pt x="99" y="195"/>
                    <a:pt x="99" y="195"/>
                  </a:cubicBezTo>
                  <a:cubicBezTo>
                    <a:pt x="99" y="191"/>
                    <a:pt x="99" y="191"/>
                    <a:pt x="99" y="191"/>
                  </a:cubicBezTo>
                  <a:cubicBezTo>
                    <a:pt x="99" y="188"/>
                    <a:pt x="99" y="184"/>
                    <a:pt x="99" y="182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4" y="9"/>
                    <a:pt x="107" y="6"/>
                    <a:pt x="102" y="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2" y="143"/>
                    <a:pt x="0" y="152"/>
                    <a:pt x="0" y="163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421"/>
                    <a:pt x="24" y="450"/>
                    <a:pt x="58" y="450"/>
                  </a:cubicBezTo>
                  <a:cubicBezTo>
                    <a:pt x="73" y="450"/>
                    <a:pt x="73" y="450"/>
                    <a:pt x="73" y="450"/>
                  </a:cubicBezTo>
                  <a:cubicBezTo>
                    <a:pt x="106" y="450"/>
                    <a:pt x="129" y="421"/>
                    <a:pt x="129" y="390"/>
                  </a:cubicBezTo>
                  <a:cubicBezTo>
                    <a:pt x="129" y="270"/>
                    <a:pt x="129" y="270"/>
                    <a:pt x="129" y="270"/>
                  </a:cubicBezTo>
                  <a:cubicBezTo>
                    <a:pt x="107" y="228"/>
                    <a:pt x="107" y="228"/>
                    <a:pt x="107" y="228"/>
                  </a:cubicBezTo>
                  <a:cubicBezTo>
                    <a:pt x="102" y="218"/>
                    <a:pt x="99" y="206"/>
                    <a:pt x="99" y="1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7AFE00CB-1F9E-3E18-44FB-6B4393595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987" y="3277010"/>
              <a:ext cx="390830" cy="404994"/>
            </a:xfrm>
            <a:custGeom>
              <a:avLst/>
              <a:gdLst/>
              <a:ahLst/>
              <a:cxnLst>
                <a:cxn ang="0">
                  <a:pos x="69" y="78"/>
                </a:cxn>
                <a:cxn ang="0">
                  <a:pos x="73" y="78"/>
                </a:cxn>
                <a:cxn ang="0">
                  <a:pos x="141" y="148"/>
                </a:cxn>
                <a:cxn ang="0">
                  <a:pos x="143" y="248"/>
                </a:cxn>
                <a:cxn ang="0">
                  <a:pos x="248" y="125"/>
                </a:cxn>
                <a:cxn ang="0">
                  <a:pos x="127" y="0"/>
                </a:cxn>
                <a:cxn ang="0">
                  <a:pos x="0" y="125"/>
                </a:cxn>
                <a:cxn ang="0">
                  <a:pos x="0" y="131"/>
                </a:cxn>
                <a:cxn ang="0">
                  <a:pos x="69" y="78"/>
                </a:cxn>
              </a:cxnLst>
              <a:rect l="0" t="0" r="r" b="b"/>
              <a:pathLst>
                <a:path w="248" h="248">
                  <a:moveTo>
                    <a:pt x="69" y="78"/>
                  </a:moveTo>
                  <a:cubicBezTo>
                    <a:pt x="73" y="78"/>
                    <a:pt x="73" y="78"/>
                    <a:pt x="73" y="78"/>
                  </a:cubicBezTo>
                  <a:cubicBezTo>
                    <a:pt x="107" y="78"/>
                    <a:pt x="141" y="112"/>
                    <a:pt x="141" y="148"/>
                  </a:cubicBezTo>
                  <a:cubicBezTo>
                    <a:pt x="143" y="248"/>
                    <a:pt x="143" y="248"/>
                    <a:pt x="143" y="248"/>
                  </a:cubicBezTo>
                  <a:cubicBezTo>
                    <a:pt x="205" y="239"/>
                    <a:pt x="248" y="187"/>
                    <a:pt x="248" y="125"/>
                  </a:cubicBezTo>
                  <a:cubicBezTo>
                    <a:pt x="248" y="54"/>
                    <a:pt x="194" y="0"/>
                    <a:pt x="127" y="0"/>
                  </a:cubicBezTo>
                  <a:cubicBezTo>
                    <a:pt x="59" y="0"/>
                    <a:pt x="0" y="54"/>
                    <a:pt x="0" y="125"/>
                  </a:cubicBezTo>
                  <a:cubicBezTo>
                    <a:pt x="0" y="127"/>
                    <a:pt x="0" y="131"/>
                    <a:pt x="0" y="131"/>
                  </a:cubicBezTo>
                  <a:cubicBezTo>
                    <a:pt x="11" y="104"/>
                    <a:pt x="40" y="81"/>
                    <a:pt x="69" y="7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33D1038C-4992-B15F-D721-D9D40B674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270" y="3649166"/>
              <a:ext cx="468059" cy="777150"/>
            </a:xfrm>
            <a:custGeom>
              <a:avLst/>
              <a:gdLst/>
              <a:ahLst/>
              <a:cxnLst>
                <a:cxn ang="0">
                  <a:pos x="275" y="20"/>
                </a:cxn>
                <a:cxn ang="0">
                  <a:pos x="203" y="20"/>
                </a:cxn>
                <a:cxn ang="0">
                  <a:pos x="20" y="199"/>
                </a:cxn>
                <a:cxn ang="0">
                  <a:pos x="7" y="256"/>
                </a:cxn>
                <a:cxn ang="0">
                  <a:pos x="17" y="275"/>
                </a:cxn>
                <a:cxn ang="0">
                  <a:pos x="124" y="443"/>
                </a:cxn>
                <a:cxn ang="0">
                  <a:pos x="196" y="457"/>
                </a:cxn>
                <a:cxn ang="0">
                  <a:pos x="213" y="385"/>
                </a:cxn>
                <a:cxn ang="0">
                  <a:pos x="119" y="245"/>
                </a:cxn>
                <a:cxn ang="0">
                  <a:pos x="275" y="94"/>
                </a:cxn>
                <a:cxn ang="0">
                  <a:pos x="275" y="20"/>
                </a:cxn>
              </a:cxnLst>
              <a:rect l="0" t="0" r="r" b="b"/>
              <a:pathLst>
                <a:path w="297" h="474">
                  <a:moveTo>
                    <a:pt x="275" y="20"/>
                  </a:moveTo>
                  <a:cubicBezTo>
                    <a:pt x="257" y="0"/>
                    <a:pt x="224" y="0"/>
                    <a:pt x="203" y="20"/>
                  </a:cubicBezTo>
                  <a:cubicBezTo>
                    <a:pt x="20" y="199"/>
                    <a:pt x="20" y="199"/>
                    <a:pt x="20" y="199"/>
                  </a:cubicBezTo>
                  <a:cubicBezTo>
                    <a:pt x="4" y="215"/>
                    <a:pt x="0" y="235"/>
                    <a:pt x="7" y="256"/>
                  </a:cubicBezTo>
                  <a:cubicBezTo>
                    <a:pt x="7" y="263"/>
                    <a:pt x="11" y="270"/>
                    <a:pt x="17" y="275"/>
                  </a:cubicBezTo>
                  <a:cubicBezTo>
                    <a:pt x="124" y="443"/>
                    <a:pt x="124" y="443"/>
                    <a:pt x="124" y="443"/>
                  </a:cubicBezTo>
                  <a:cubicBezTo>
                    <a:pt x="142" y="467"/>
                    <a:pt x="174" y="474"/>
                    <a:pt x="196" y="457"/>
                  </a:cubicBezTo>
                  <a:cubicBezTo>
                    <a:pt x="221" y="439"/>
                    <a:pt x="226" y="410"/>
                    <a:pt x="213" y="385"/>
                  </a:cubicBezTo>
                  <a:cubicBezTo>
                    <a:pt x="119" y="245"/>
                    <a:pt x="119" y="245"/>
                    <a:pt x="119" y="245"/>
                  </a:cubicBezTo>
                  <a:cubicBezTo>
                    <a:pt x="275" y="94"/>
                    <a:pt x="275" y="94"/>
                    <a:pt x="275" y="94"/>
                  </a:cubicBezTo>
                  <a:cubicBezTo>
                    <a:pt x="297" y="74"/>
                    <a:pt x="297" y="41"/>
                    <a:pt x="275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DB20200C-6D53-DEDD-FA13-16ABEA1B9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601" y="3548222"/>
              <a:ext cx="461038" cy="1769566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30" y="0"/>
                </a:cxn>
                <a:cxn ang="0">
                  <a:pos x="26" y="110"/>
                </a:cxn>
                <a:cxn ang="0">
                  <a:pos x="26" y="125"/>
                </a:cxn>
                <a:cxn ang="0">
                  <a:pos x="84" y="68"/>
                </a:cxn>
                <a:cxn ang="0">
                  <a:pos x="133" y="49"/>
                </a:cxn>
                <a:cxn ang="0">
                  <a:pos x="184" y="70"/>
                </a:cxn>
                <a:cxn ang="0">
                  <a:pos x="181" y="171"/>
                </a:cxn>
                <a:cxn ang="0">
                  <a:pos x="36" y="311"/>
                </a:cxn>
                <a:cxn ang="0">
                  <a:pos x="120" y="435"/>
                </a:cxn>
                <a:cxn ang="0">
                  <a:pos x="130" y="489"/>
                </a:cxn>
                <a:cxn ang="0">
                  <a:pos x="104" y="536"/>
                </a:cxn>
                <a:cxn ang="0">
                  <a:pos x="64" y="547"/>
                </a:cxn>
                <a:cxn ang="0">
                  <a:pos x="26" y="536"/>
                </a:cxn>
                <a:cxn ang="0">
                  <a:pos x="84" y="617"/>
                </a:cxn>
                <a:cxn ang="0">
                  <a:pos x="109" y="804"/>
                </a:cxn>
                <a:cxn ang="0">
                  <a:pos x="13" y="981"/>
                </a:cxn>
                <a:cxn ang="0">
                  <a:pos x="36" y="1060"/>
                </a:cxn>
                <a:cxn ang="0">
                  <a:pos x="53" y="1065"/>
                </a:cxn>
                <a:cxn ang="0">
                  <a:pos x="130" y="1045"/>
                </a:cxn>
                <a:cxn ang="0">
                  <a:pos x="232" y="844"/>
                </a:cxn>
                <a:cxn ang="0">
                  <a:pos x="242" y="813"/>
                </a:cxn>
                <a:cxn ang="0">
                  <a:pos x="242" y="809"/>
                </a:cxn>
                <a:cxn ang="0">
                  <a:pos x="216" y="622"/>
                </a:cxn>
                <a:cxn ang="0">
                  <a:pos x="293" y="519"/>
                </a:cxn>
                <a:cxn ang="0">
                  <a:pos x="293" y="110"/>
                </a:cxn>
                <a:cxn ang="0">
                  <a:pos x="188" y="0"/>
                </a:cxn>
              </a:cxnLst>
              <a:rect l="0" t="0" r="r" b="b"/>
              <a:pathLst>
                <a:path w="293" h="1081">
                  <a:moveTo>
                    <a:pt x="188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73" y="0"/>
                    <a:pt x="26" y="49"/>
                    <a:pt x="26" y="110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97" y="55"/>
                    <a:pt x="115" y="49"/>
                    <a:pt x="133" y="49"/>
                  </a:cubicBezTo>
                  <a:cubicBezTo>
                    <a:pt x="151" y="49"/>
                    <a:pt x="169" y="55"/>
                    <a:pt x="184" y="70"/>
                  </a:cubicBezTo>
                  <a:cubicBezTo>
                    <a:pt x="212" y="97"/>
                    <a:pt x="209" y="143"/>
                    <a:pt x="181" y="171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120" y="435"/>
                    <a:pt x="120" y="435"/>
                    <a:pt x="120" y="435"/>
                  </a:cubicBezTo>
                  <a:cubicBezTo>
                    <a:pt x="130" y="452"/>
                    <a:pt x="136" y="472"/>
                    <a:pt x="130" y="489"/>
                  </a:cubicBezTo>
                  <a:cubicBezTo>
                    <a:pt x="127" y="508"/>
                    <a:pt x="118" y="522"/>
                    <a:pt x="104" y="536"/>
                  </a:cubicBezTo>
                  <a:cubicBezTo>
                    <a:pt x="90" y="541"/>
                    <a:pt x="76" y="547"/>
                    <a:pt x="64" y="547"/>
                  </a:cubicBezTo>
                  <a:cubicBezTo>
                    <a:pt x="48" y="547"/>
                    <a:pt x="36" y="545"/>
                    <a:pt x="26" y="536"/>
                  </a:cubicBezTo>
                  <a:cubicBezTo>
                    <a:pt x="30" y="571"/>
                    <a:pt x="53" y="602"/>
                    <a:pt x="84" y="617"/>
                  </a:cubicBezTo>
                  <a:cubicBezTo>
                    <a:pt x="109" y="804"/>
                    <a:pt x="109" y="804"/>
                    <a:pt x="109" y="804"/>
                  </a:cubicBezTo>
                  <a:cubicBezTo>
                    <a:pt x="13" y="981"/>
                    <a:pt x="13" y="981"/>
                    <a:pt x="13" y="981"/>
                  </a:cubicBezTo>
                  <a:cubicBezTo>
                    <a:pt x="0" y="1009"/>
                    <a:pt x="10" y="1045"/>
                    <a:pt x="36" y="1060"/>
                  </a:cubicBezTo>
                  <a:cubicBezTo>
                    <a:pt x="53" y="1065"/>
                    <a:pt x="53" y="1065"/>
                    <a:pt x="53" y="1065"/>
                  </a:cubicBezTo>
                  <a:cubicBezTo>
                    <a:pt x="80" y="1081"/>
                    <a:pt x="115" y="1072"/>
                    <a:pt x="130" y="1045"/>
                  </a:cubicBezTo>
                  <a:cubicBezTo>
                    <a:pt x="232" y="844"/>
                    <a:pt x="232" y="844"/>
                    <a:pt x="232" y="844"/>
                  </a:cubicBezTo>
                  <a:cubicBezTo>
                    <a:pt x="239" y="835"/>
                    <a:pt x="242" y="827"/>
                    <a:pt x="242" y="813"/>
                  </a:cubicBezTo>
                  <a:cubicBezTo>
                    <a:pt x="242" y="813"/>
                    <a:pt x="242" y="811"/>
                    <a:pt x="242" y="809"/>
                  </a:cubicBezTo>
                  <a:cubicBezTo>
                    <a:pt x="216" y="622"/>
                    <a:pt x="216" y="622"/>
                    <a:pt x="216" y="622"/>
                  </a:cubicBezTo>
                  <a:cubicBezTo>
                    <a:pt x="261" y="611"/>
                    <a:pt x="293" y="568"/>
                    <a:pt x="293" y="519"/>
                  </a:cubicBezTo>
                  <a:cubicBezTo>
                    <a:pt x="293" y="110"/>
                    <a:pt x="293" y="110"/>
                    <a:pt x="293" y="110"/>
                  </a:cubicBezTo>
                  <a:cubicBezTo>
                    <a:pt x="293" y="49"/>
                    <a:pt x="245" y="0"/>
                    <a:pt x="18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31446413-7C7A-0816-DD99-BA9ED456D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648" y="3174849"/>
              <a:ext cx="382638" cy="406210"/>
            </a:xfrm>
            <a:custGeom>
              <a:avLst/>
              <a:gdLst/>
              <a:ahLst/>
              <a:cxnLst>
                <a:cxn ang="0">
                  <a:pos x="188" y="197"/>
                </a:cxn>
                <a:cxn ang="0">
                  <a:pos x="201" y="197"/>
                </a:cxn>
                <a:cxn ang="0">
                  <a:pos x="223" y="198"/>
                </a:cxn>
                <a:cxn ang="0">
                  <a:pos x="243" y="123"/>
                </a:cxn>
                <a:cxn ang="0">
                  <a:pos x="123" y="0"/>
                </a:cxn>
                <a:cxn ang="0">
                  <a:pos x="0" y="123"/>
                </a:cxn>
                <a:cxn ang="0">
                  <a:pos x="123" y="248"/>
                </a:cxn>
                <a:cxn ang="0">
                  <a:pos x="131" y="248"/>
                </a:cxn>
                <a:cxn ang="0">
                  <a:pos x="188" y="197"/>
                </a:cxn>
              </a:cxnLst>
              <a:rect l="0" t="0" r="r" b="b"/>
              <a:pathLst>
                <a:path w="243" h="248">
                  <a:moveTo>
                    <a:pt x="188" y="197"/>
                  </a:moveTo>
                  <a:cubicBezTo>
                    <a:pt x="194" y="197"/>
                    <a:pt x="196" y="197"/>
                    <a:pt x="201" y="197"/>
                  </a:cubicBezTo>
                  <a:cubicBezTo>
                    <a:pt x="208" y="197"/>
                    <a:pt x="214" y="197"/>
                    <a:pt x="223" y="198"/>
                  </a:cubicBezTo>
                  <a:cubicBezTo>
                    <a:pt x="238" y="176"/>
                    <a:pt x="243" y="150"/>
                    <a:pt x="243" y="123"/>
                  </a:cubicBezTo>
                  <a:cubicBezTo>
                    <a:pt x="243" y="55"/>
                    <a:pt x="191" y="0"/>
                    <a:pt x="123" y="0"/>
                  </a:cubicBezTo>
                  <a:cubicBezTo>
                    <a:pt x="54" y="0"/>
                    <a:pt x="0" y="55"/>
                    <a:pt x="0" y="123"/>
                  </a:cubicBezTo>
                  <a:cubicBezTo>
                    <a:pt x="0" y="193"/>
                    <a:pt x="54" y="248"/>
                    <a:pt x="123" y="248"/>
                  </a:cubicBezTo>
                  <a:cubicBezTo>
                    <a:pt x="127" y="248"/>
                    <a:pt x="129" y="248"/>
                    <a:pt x="131" y="248"/>
                  </a:cubicBezTo>
                  <a:cubicBezTo>
                    <a:pt x="138" y="222"/>
                    <a:pt x="158" y="202"/>
                    <a:pt x="188" y="19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7D6412AC-E7E0-6C9D-DAAC-06F011CDC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723" y="3514168"/>
              <a:ext cx="265624" cy="507154"/>
            </a:xfrm>
            <a:custGeom>
              <a:avLst/>
              <a:gdLst/>
              <a:ahLst/>
              <a:cxnLst>
                <a:cxn ang="0">
                  <a:pos x="163" y="245"/>
                </a:cxn>
                <a:cxn ang="0">
                  <a:pos x="129" y="49"/>
                </a:cxn>
                <a:cxn ang="0">
                  <a:pos x="71" y="6"/>
                </a:cxn>
                <a:cxn ang="0">
                  <a:pos x="28" y="68"/>
                </a:cxn>
                <a:cxn ang="0">
                  <a:pos x="43" y="157"/>
                </a:cxn>
                <a:cxn ang="0">
                  <a:pos x="0" y="135"/>
                </a:cxn>
                <a:cxn ang="0">
                  <a:pos x="0" y="252"/>
                </a:cxn>
                <a:cxn ang="0">
                  <a:pos x="85" y="303"/>
                </a:cxn>
                <a:cxn ang="0">
                  <a:pos x="137" y="303"/>
                </a:cxn>
                <a:cxn ang="0">
                  <a:pos x="163" y="245"/>
                </a:cxn>
              </a:cxnLst>
              <a:rect l="0" t="0" r="r" b="b"/>
              <a:pathLst>
                <a:path w="168" h="310">
                  <a:moveTo>
                    <a:pt x="163" y="245"/>
                  </a:moveTo>
                  <a:cubicBezTo>
                    <a:pt x="129" y="49"/>
                    <a:pt x="129" y="49"/>
                    <a:pt x="129" y="49"/>
                  </a:cubicBezTo>
                  <a:cubicBezTo>
                    <a:pt x="125" y="19"/>
                    <a:pt x="97" y="0"/>
                    <a:pt x="71" y="6"/>
                  </a:cubicBezTo>
                  <a:cubicBezTo>
                    <a:pt x="39" y="13"/>
                    <a:pt x="21" y="41"/>
                    <a:pt x="28" y="68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85" y="303"/>
                    <a:pt x="85" y="303"/>
                    <a:pt x="85" y="303"/>
                  </a:cubicBezTo>
                  <a:cubicBezTo>
                    <a:pt x="104" y="310"/>
                    <a:pt x="120" y="310"/>
                    <a:pt x="137" y="303"/>
                  </a:cubicBezTo>
                  <a:cubicBezTo>
                    <a:pt x="159" y="292"/>
                    <a:pt x="168" y="267"/>
                    <a:pt x="163" y="2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B7A2A334-1E55-BF3B-7B69-7EA468D27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006" y="4566178"/>
              <a:ext cx="205946" cy="730934"/>
            </a:xfrm>
            <a:custGeom>
              <a:avLst/>
              <a:gdLst/>
              <a:ahLst/>
              <a:cxnLst>
                <a:cxn ang="0">
                  <a:pos x="113" y="123"/>
                </a:cxn>
                <a:cxn ang="0">
                  <a:pos x="28" y="0"/>
                </a:cxn>
                <a:cxn ang="0">
                  <a:pos x="7" y="13"/>
                </a:cxn>
                <a:cxn ang="0">
                  <a:pos x="22" y="120"/>
                </a:cxn>
                <a:cxn ang="0">
                  <a:pos x="32" y="182"/>
                </a:cxn>
                <a:cxn ang="0">
                  <a:pos x="32" y="195"/>
                </a:cxn>
                <a:cxn ang="0">
                  <a:pos x="28" y="222"/>
                </a:cxn>
                <a:cxn ang="0">
                  <a:pos x="22" y="237"/>
                </a:cxn>
                <a:cxn ang="0">
                  <a:pos x="0" y="277"/>
                </a:cxn>
                <a:cxn ang="0">
                  <a:pos x="0" y="390"/>
                </a:cxn>
                <a:cxn ang="0">
                  <a:pos x="60" y="446"/>
                </a:cxn>
                <a:cxn ang="0">
                  <a:pos x="72" y="446"/>
                </a:cxn>
                <a:cxn ang="0">
                  <a:pos x="131" y="390"/>
                </a:cxn>
                <a:cxn ang="0">
                  <a:pos x="131" y="166"/>
                </a:cxn>
                <a:cxn ang="0">
                  <a:pos x="113" y="123"/>
                </a:cxn>
              </a:cxnLst>
              <a:rect l="0" t="0" r="r" b="b"/>
              <a:pathLst>
                <a:path w="131" h="446">
                  <a:moveTo>
                    <a:pt x="113" y="123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2" y="7"/>
                    <a:pt x="13" y="11"/>
                    <a:pt x="7" y="13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7"/>
                    <a:pt x="32" y="191"/>
                    <a:pt x="32" y="195"/>
                  </a:cubicBezTo>
                  <a:cubicBezTo>
                    <a:pt x="32" y="205"/>
                    <a:pt x="32" y="213"/>
                    <a:pt x="28" y="222"/>
                  </a:cubicBezTo>
                  <a:cubicBezTo>
                    <a:pt x="26" y="229"/>
                    <a:pt x="26" y="231"/>
                    <a:pt x="22" y="23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423"/>
                    <a:pt x="28" y="446"/>
                    <a:pt x="60" y="446"/>
                  </a:cubicBezTo>
                  <a:cubicBezTo>
                    <a:pt x="72" y="446"/>
                    <a:pt x="72" y="446"/>
                    <a:pt x="72" y="446"/>
                  </a:cubicBezTo>
                  <a:cubicBezTo>
                    <a:pt x="107" y="446"/>
                    <a:pt x="131" y="423"/>
                    <a:pt x="131" y="390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1" y="147"/>
                    <a:pt x="125" y="130"/>
                    <a:pt x="113" y="1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BA15FB91-4123-7C6C-6EE9-F2BA247B2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275" y="2937691"/>
              <a:ext cx="566351" cy="597152"/>
            </a:xfrm>
            <a:custGeom>
              <a:avLst/>
              <a:gdLst/>
              <a:ahLst/>
              <a:cxnLst>
                <a:cxn ang="0">
                  <a:pos x="308" y="259"/>
                </a:cxn>
                <a:cxn ang="0">
                  <a:pos x="107" y="259"/>
                </a:cxn>
                <a:cxn ang="0">
                  <a:pos x="107" y="52"/>
                </a:cxn>
                <a:cxn ang="0">
                  <a:pos x="50" y="0"/>
                </a:cxn>
                <a:cxn ang="0">
                  <a:pos x="0" y="52"/>
                </a:cxn>
                <a:cxn ang="0">
                  <a:pos x="0" y="307"/>
                </a:cxn>
                <a:cxn ang="0">
                  <a:pos x="0" y="311"/>
                </a:cxn>
                <a:cxn ang="0">
                  <a:pos x="0" y="311"/>
                </a:cxn>
                <a:cxn ang="0">
                  <a:pos x="50" y="365"/>
                </a:cxn>
                <a:cxn ang="0">
                  <a:pos x="308" y="365"/>
                </a:cxn>
                <a:cxn ang="0">
                  <a:pos x="359" y="311"/>
                </a:cxn>
                <a:cxn ang="0">
                  <a:pos x="308" y="259"/>
                </a:cxn>
              </a:cxnLst>
              <a:rect l="0" t="0" r="r" b="b"/>
              <a:pathLst>
                <a:path w="359" h="365">
                  <a:moveTo>
                    <a:pt x="308" y="259"/>
                  </a:moveTo>
                  <a:cubicBezTo>
                    <a:pt x="107" y="259"/>
                    <a:pt x="107" y="259"/>
                    <a:pt x="107" y="259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22"/>
                    <a:pt x="81" y="0"/>
                    <a:pt x="50" y="0"/>
                  </a:cubicBezTo>
                  <a:cubicBezTo>
                    <a:pt x="24" y="0"/>
                    <a:pt x="0" y="22"/>
                    <a:pt x="0" y="52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42"/>
                    <a:pt x="24" y="365"/>
                    <a:pt x="50" y="365"/>
                  </a:cubicBezTo>
                  <a:cubicBezTo>
                    <a:pt x="308" y="365"/>
                    <a:pt x="308" y="365"/>
                    <a:pt x="308" y="365"/>
                  </a:cubicBezTo>
                  <a:cubicBezTo>
                    <a:pt x="338" y="365"/>
                    <a:pt x="359" y="342"/>
                    <a:pt x="359" y="311"/>
                  </a:cubicBezTo>
                  <a:cubicBezTo>
                    <a:pt x="359" y="281"/>
                    <a:pt x="338" y="259"/>
                    <a:pt x="308" y="2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80BBBB63-A1B6-79F9-0EAC-106304893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014" y="3022825"/>
              <a:ext cx="12872" cy="37702"/>
            </a:xfrm>
            <a:custGeom>
              <a:avLst/>
              <a:gdLst/>
              <a:ahLst/>
              <a:cxnLst>
                <a:cxn ang="0">
                  <a:pos x="8" y="23"/>
                </a:cxn>
                <a:cxn ang="0">
                  <a:pos x="8" y="0"/>
                </a:cxn>
                <a:cxn ang="0">
                  <a:pos x="0" y="10"/>
                </a:cxn>
                <a:cxn ang="0">
                  <a:pos x="8" y="23"/>
                </a:cxn>
              </a:cxnLst>
              <a:rect l="0" t="0" r="r" b="b"/>
              <a:pathLst>
                <a:path w="8" h="23">
                  <a:moveTo>
                    <a:pt x="8" y="23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4"/>
                    <a:pt x="4" y="6"/>
                    <a:pt x="0" y="10"/>
                  </a:cubicBezTo>
                  <a:lnTo>
                    <a:pt x="8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E56317BA-09F4-EA66-742C-9FD5D5F4F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519" y="3022825"/>
              <a:ext cx="201266" cy="308914"/>
            </a:xfrm>
            <a:custGeom>
              <a:avLst/>
              <a:gdLst/>
              <a:ahLst/>
              <a:cxnLst>
                <a:cxn ang="0">
                  <a:pos x="0" y="189"/>
                </a:cxn>
                <a:cxn ang="0">
                  <a:pos x="128" y="189"/>
                </a:cxn>
                <a:cxn ang="0">
                  <a:pos x="55" y="82"/>
                </a:cxn>
                <a:cxn ang="0">
                  <a:pos x="46" y="28"/>
                </a:cxn>
                <a:cxn ang="0">
                  <a:pos x="46" y="28"/>
                </a:cxn>
                <a:cxn ang="0">
                  <a:pos x="0" y="0"/>
                </a:cxn>
                <a:cxn ang="0">
                  <a:pos x="0" y="189"/>
                </a:cxn>
              </a:cxnLst>
              <a:rect l="0" t="0" r="r" b="b"/>
              <a:pathLst>
                <a:path w="128" h="189">
                  <a:moveTo>
                    <a:pt x="0" y="189"/>
                  </a:moveTo>
                  <a:cubicBezTo>
                    <a:pt x="128" y="189"/>
                    <a:pt x="128" y="189"/>
                    <a:pt x="128" y="189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46" y="64"/>
                    <a:pt x="39" y="46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28" y="23"/>
                    <a:pt x="13" y="12"/>
                    <a:pt x="0" y="0"/>
                  </a:cubicBezTo>
                  <a:lnTo>
                    <a:pt x="0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A2D845E9-D0A1-41E0-DE01-8511F0308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203" y="2653101"/>
              <a:ext cx="395510" cy="389183"/>
            </a:xfrm>
            <a:custGeom>
              <a:avLst/>
              <a:gdLst/>
              <a:ahLst/>
              <a:cxnLst>
                <a:cxn ang="0">
                  <a:pos x="107" y="208"/>
                </a:cxn>
                <a:cxn ang="0">
                  <a:pos x="147" y="196"/>
                </a:cxn>
                <a:cxn ang="0">
                  <a:pos x="199" y="222"/>
                </a:cxn>
                <a:cxn ang="0">
                  <a:pos x="223" y="199"/>
                </a:cxn>
                <a:cxn ang="0">
                  <a:pos x="235" y="177"/>
                </a:cxn>
                <a:cxn ang="0">
                  <a:pos x="251" y="124"/>
                </a:cxn>
                <a:cxn ang="0">
                  <a:pos x="123" y="0"/>
                </a:cxn>
                <a:cxn ang="0">
                  <a:pos x="0" y="124"/>
                </a:cxn>
                <a:cxn ang="0">
                  <a:pos x="80" y="238"/>
                </a:cxn>
                <a:cxn ang="0">
                  <a:pos x="107" y="208"/>
                </a:cxn>
              </a:cxnLst>
              <a:rect l="0" t="0" r="r" b="b"/>
              <a:pathLst>
                <a:path w="251" h="238">
                  <a:moveTo>
                    <a:pt x="107" y="208"/>
                  </a:moveTo>
                  <a:cubicBezTo>
                    <a:pt x="120" y="202"/>
                    <a:pt x="133" y="196"/>
                    <a:pt x="147" y="196"/>
                  </a:cubicBezTo>
                  <a:cubicBezTo>
                    <a:pt x="167" y="196"/>
                    <a:pt x="187" y="205"/>
                    <a:pt x="199" y="222"/>
                  </a:cubicBezTo>
                  <a:cubicBezTo>
                    <a:pt x="209" y="215"/>
                    <a:pt x="217" y="208"/>
                    <a:pt x="223" y="199"/>
                  </a:cubicBezTo>
                  <a:cubicBezTo>
                    <a:pt x="226" y="191"/>
                    <a:pt x="229" y="183"/>
                    <a:pt x="235" y="177"/>
                  </a:cubicBezTo>
                  <a:cubicBezTo>
                    <a:pt x="245" y="160"/>
                    <a:pt x="251" y="141"/>
                    <a:pt x="251" y="124"/>
                  </a:cubicBezTo>
                  <a:cubicBezTo>
                    <a:pt x="251" y="54"/>
                    <a:pt x="191" y="0"/>
                    <a:pt x="123" y="0"/>
                  </a:cubicBezTo>
                  <a:cubicBezTo>
                    <a:pt x="58" y="0"/>
                    <a:pt x="0" y="54"/>
                    <a:pt x="0" y="124"/>
                  </a:cubicBezTo>
                  <a:cubicBezTo>
                    <a:pt x="0" y="177"/>
                    <a:pt x="36" y="222"/>
                    <a:pt x="80" y="238"/>
                  </a:cubicBezTo>
                  <a:cubicBezTo>
                    <a:pt x="87" y="226"/>
                    <a:pt x="97" y="216"/>
                    <a:pt x="107" y="2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7F22E933-5B89-936B-2450-1A0449968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80" y="3436332"/>
              <a:ext cx="3510" cy="2310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" y="6"/>
                </a:cxn>
              </a:cxnLst>
              <a:rect l="0" t="0" r="r" b="b"/>
              <a:pathLst>
                <a:path w="2" h="14">
                  <a:moveTo>
                    <a:pt x="2" y="6"/>
                  </a:moveTo>
                  <a:cubicBezTo>
                    <a:pt x="2" y="6"/>
                    <a:pt x="0" y="2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2" y="7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22623951-02A8-26FC-C43B-FF3C83941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110" y="2937691"/>
              <a:ext cx="399020" cy="597152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148" y="52"/>
                </a:cxn>
                <a:cxn ang="0">
                  <a:pos x="148" y="137"/>
                </a:cxn>
                <a:cxn ang="0">
                  <a:pos x="104" y="68"/>
                </a:cxn>
                <a:cxn ang="0">
                  <a:pos x="31" y="52"/>
                </a:cxn>
                <a:cxn ang="0">
                  <a:pos x="14" y="125"/>
                </a:cxn>
                <a:cxn ang="0">
                  <a:pos x="91" y="241"/>
                </a:cxn>
                <a:cxn ang="0">
                  <a:pos x="130" y="241"/>
                </a:cxn>
                <a:cxn ang="0">
                  <a:pos x="200" y="305"/>
                </a:cxn>
                <a:cxn ang="0">
                  <a:pos x="200" y="319"/>
                </a:cxn>
                <a:cxn ang="0">
                  <a:pos x="181" y="358"/>
                </a:cxn>
                <a:cxn ang="0">
                  <a:pos x="228" y="355"/>
                </a:cxn>
                <a:cxn ang="0">
                  <a:pos x="253" y="311"/>
                </a:cxn>
                <a:cxn ang="0">
                  <a:pos x="253" y="307"/>
                </a:cxn>
                <a:cxn ang="0">
                  <a:pos x="253" y="52"/>
                </a:cxn>
                <a:cxn ang="0">
                  <a:pos x="200" y="0"/>
                </a:cxn>
              </a:cxnLst>
              <a:rect l="0" t="0" r="r" b="b"/>
              <a:pathLst>
                <a:path w="253" h="365">
                  <a:moveTo>
                    <a:pt x="200" y="0"/>
                  </a:moveTo>
                  <a:cubicBezTo>
                    <a:pt x="172" y="0"/>
                    <a:pt x="148" y="22"/>
                    <a:pt x="148" y="52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88" y="42"/>
                    <a:pt x="54" y="37"/>
                    <a:pt x="31" y="52"/>
                  </a:cubicBezTo>
                  <a:cubicBezTo>
                    <a:pt x="6" y="70"/>
                    <a:pt x="0" y="102"/>
                    <a:pt x="14" y="125"/>
                  </a:cubicBezTo>
                  <a:cubicBezTo>
                    <a:pt x="91" y="241"/>
                    <a:pt x="91" y="241"/>
                    <a:pt x="91" y="241"/>
                  </a:cubicBezTo>
                  <a:cubicBezTo>
                    <a:pt x="130" y="241"/>
                    <a:pt x="130" y="241"/>
                    <a:pt x="130" y="241"/>
                  </a:cubicBezTo>
                  <a:cubicBezTo>
                    <a:pt x="167" y="241"/>
                    <a:pt x="198" y="268"/>
                    <a:pt x="200" y="305"/>
                  </a:cubicBezTo>
                  <a:cubicBezTo>
                    <a:pt x="200" y="319"/>
                    <a:pt x="200" y="319"/>
                    <a:pt x="200" y="319"/>
                  </a:cubicBezTo>
                  <a:cubicBezTo>
                    <a:pt x="200" y="334"/>
                    <a:pt x="192" y="351"/>
                    <a:pt x="181" y="358"/>
                  </a:cubicBezTo>
                  <a:cubicBezTo>
                    <a:pt x="198" y="365"/>
                    <a:pt x="215" y="365"/>
                    <a:pt x="228" y="355"/>
                  </a:cubicBezTo>
                  <a:cubicBezTo>
                    <a:pt x="245" y="343"/>
                    <a:pt x="253" y="328"/>
                    <a:pt x="253" y="311"/>
                  </a:cubicBezTo>
                  <a:cubicBezTo>
                    <a:pt x="253" y="311"/>
                    <a:pt x="253" y="311"/>
                    <a:pt x="253" y="307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22"/>
                    <a:pt x="228" y="0"/>
                    <a:pt x="20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82045823-BEC8-D903-9ED9-9CD03F1B5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844" y="3459439"/>
              <a:ext cx="516035" cy="1331735"/>
            </a:xfrm>
            <a:custGeom>
              <a:avLst/>
              <a:gdLst/>
              <a:ahLst/>
              <a:cxnLst>
                <a:cxn ang="0">
                  <a:pos x="328" y="526"/>
                </a:cxn>
                <a:cxn ang="0">
                  <a:pos x="328" y="519"/>
                </a:cxn>
                <a:cxn ang="0">
                  <a:pos x="328" y="296"/>
                </a:cxn>
                <a:cxn ang="0">
                  <a:pos x="328" y="292"/>
                </a:cxn>
                <a:cxn ang="0">
                  <a:pos x="328" y="0"/>
                </a:cxn>
                <a:cxn ang="0">
                  <a:pos x="258" y="63"/>
                </a:cxn>
                <a:cxn ang="0">
                  <a:pos x="0" y="63"/>
                </a:cxn>
                <a:cxn ang="0">
                  <a:pos x="0" y="303"/>
                </a:cxn>
                <a:cxn ang="0">
                  <a:pos x="0" y="303"/>
                </a:cxn>
                <a:cxn ang="0">
                  <a:pos x="0" y="303"/>
                </a:cxn>
                <a:cxn ang="0">
                  <a:pos x="0" y="532"/>
                </a:cxn>
                <a:cxn ang="0">
                  <a:pos x="0" y="532"/>
                </a:cxn>
                <a:cxn ang="0">
                  <a:pos x="0" y="756"/>
                </a:cxn>
                <a:cxn ang="0">
                  <a:pos x="59" y="810"/>
                </a:cxn>
                <a:cxn ang="0">
                  <a:pos x="77" y="810"/>
                </a:cxn>
                <a:cxn ang="0">
                  <a:pos x="134" y="756"/>
                </a:cxn>
                <a:cxn ang="0">
                  <a:pos x="134" y="532"/>
                </a:cxn>
                <a:cxn ang="0">
                  <a:pos x="134" y="532"/>
                </a:cxn>
                <a:cxn ang="0">
                  <a:pos x="134" y="303"/>
                </a:cxn>
                <a:cxn ang="0">
                  <a:pos x="134" y="299"/>
                </a:cxn>
                <a:cxn ang="0">
                  <a:pos x="164" y="270"/>
                </a:cxn>
                <a:cxn ang="0">
                  <a:pos x="197" y="299"/>
                </a:cxn>
                <a:cxn ang="0">
                  <a:pos x="197" y="519"/>
                </a:cxn>
                <a:cxn ang="0">
                  <a:pos x="197" y="526"/>
                </a:cxn>
                <a:cxn ang="0">
                  <a:pos x="197" y="532"/>
                </a:cxn>
                <a:cxn ang="0">
                  <a:pos x="197" y="756"/>
                </a:cxn>
                <a:cxn ang="0">
                  <a:pos x="255" y="813"/>
                </a:cxn>
                <a:cxn ang="0">
                  <a:pos x="273" y="813"/>
                </a:cxn>
                <a:cxn ang="0">
                  <a:pos x="328" y="756"/>
                </a:cxn>
                <a:cxn ang="0">
                  <a:pos x="328" y="532"/>
                </a:cxn>
                <a:cxn ang="0">
                  <a:pos x="328" y="526"/>
                </a:cxn>
              </a:cxnLst>
              <a:rect l="0" t="0" r="r" b="b"/>
              <a:pathLst>
                <a:path w="328" h="813">
                  <a:moveTo>
                    <a:pt x="328" y="526"/>
                  </a:moveTo>
                  <a:cubicBezTo>
                    <a:pt x="328" y="526"/>
                    <a:pt x="328" y="522"/>
                    <a:pt x="328" y="519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2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6" y="36"/>
                    <a:pt x="295" y="63"/>
                    <a:pt x="25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532"/>
                    <a:pt x="0" y="532"/>
                    <a:pt x="0" y="532"/>
                  </a:cubicBezTo>
                  <a:cubicBezTo>
                    <a:pt x="0" y="532"/>
                    <a:pt x="0" y="532"/>
                    <a:pt x="0" y="532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0" y="786"/>
                    <a:pt x="27" y="810"/>
                    <a:pt x="59" y="810"/>
                  </a:cubicBezTo>
                  <a:cubicBezTo>
                    <a:pt x="77" y="810"/>
                    <a:pt x="77" y="810"/>
                    <a:pt x="77" y="810"/>
                  </a:cubicBezTo>
                  <a:cubicBezTo>
                    <a:pt x="107" y="810"/>
                    <a:pt x="134" y="786"/>
                    <a:pt x="134" y="756"/>
                  </a:cubicBezTo>
                  <a:cubicBezTo>
                    <a:pt x="134" y="532"/>
                    <a:pt x="134" y="532"/>
                    <a:pt x="134" y="532"/>
                  </a:cubicBezTo>
                  <a:cubicBezTo>
                    <a:pt x="134" y="532"/>
                    <a:pt x="134" y="532"/>
                    <a:pt x="134" y="532"/>
                  </a:cubicBezTo>
                  <a:cubicBezTo>
                    <a:pt x="134" y="303"/>
                    <a:pt x="134" y="303"/>
                    <a:pt x="134" y="303"/>
                  </a:cubicBezTo>
                  <a:cubicBezTo>
                    <a:pt x="134" y="303"/>
                    <a:pt x="134" y="300"/>
                    <a:pt x="134" y="299"/>
                  </a:cubicBezTo>
                  <a:cubicBezTo>
                    <a:pt x="138" y="283"/>
                    <a:pt x="148" y="270"/>
                    <a:pt x="164" y="270"/>
                  </a:cubicBezTo>
                  <a:cubicBezTo>
                    <a:pt x="182" y="270"/>
                    <a:pt x="193" y="283"/>
                    <a:pt x="197" y="299"/>
                  </a:cubicBezTo>
                  <a:cubicBezTo>
                    <a:pt x="197" y="519"/>
                    <a:pt x="197" y="519"/>
                    <a:pt x="197" y="519"/>
                  </a:cubicBezTo>
                  <a:cubicBezTo>
                    <a:pt x="197" y="522"/>
                    <a:pt x="197" y="526"/>
                    <a:pt x="197" y="526"/>
                  </a:cubicBezTo>
                  <a:cubicBezTo>
                    <a:pt x="197" y="528"/>
                    <a:pt x="197" y="528"/>
                    <a:pt x="197" y="532"/>
                  </a:cubicBezTo>
                  <a:cubicBezTo>
                    <a:pt x="197" y="756"/>
                    <a:pt x="197" y="756"/>
                    <a:pt x="197" y="756"/>
                  </a:cubicBezTo>
                  <a:cubicBezTo>
                    <a:pt x="197" y="786"/>
                    <a:pt x="225" y="813"/>
                    <a:pt x="255" y="813"/>
                  </a:cubicBezTo>
                  <a:cubicBezTo>
                    <a:pt x="273" y="813"/>
                    <a:pt x="273" y="813"/>
                    <a:pt x="273" y="813"/>
                  </a:cubicBezTo>
                  <a:cubicBezTo>
                    <a:pt x="302" y="813"/>
                    <a:pt x="328" y="786"/>
                    <a:pt x="328" y="756"/>
                  </a:cubicBezTo>
                  <a:cubicBezTo>
                    <a:pt x="328" y="532"/>
                    <a:pt x="328" y="532"/>
                    <a:pt x="328" y="532"/>
                  </a:cubicBezTo>
                  <a:cubicBezTo>
                    <a:pt x="328" y="528"/>
                    <a:pt x="328" y="528"/>
                    <a:pt x="328" y="5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533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>
            <a:extLst>
              <a:ext uri="{FF2B5EF4-FFF2-40B4-BE49-F238E27FC236}">
                <a16:creationId xmlns:a16="http://schemas.microsoft.com/office/drawing/2014/main" id="{60A31735-FA43-A36E-2F5C-F115A852A34E}"/>
              </a:ext>
            </a:extLst>
          </p:cNvPr>
          <p:cNvSpPr txBox="1">
            <a:spLocks/>
          </p:cNvSpPr>
          <p:nvPr/>
        </p:nvSpPr>
        <p:spPr>
          <a:xfrm>
            <a:off x="2417672" y="654209"/>
            <a:ext cx="7727814" cy="5619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/>
              <a:t>Developer's </a:t>
            </a:r>
            <a:r>
              <a:rPr lang="en-US" altLang="en-US" sz="3600" b="1" dirty="0">
                <a:solidFill>
                  <a:srgbClr val="FF0000"/>
                </a:solidFill>
              </a:rPr>
              <a:t>Best-Practices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88273" y="2338893"/>
            <a:ext cx="7026469" cy="2803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Usage of Nested Filters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Coding best practices such as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b="1" i="0" dirty="0">
                <a:solidFill>
                  <a:srgbClr val="E9EBFC"/>
                </a:solidFill>
                <a:effectLst/>
                <a:latin typeface="Roboto" panose="02000000000000000000" pitchFamily="2" charset="0"/>
              </a:rPr>
              <a:t>Output Encoding for Various</a:t>
            </a:r>
            <a:r>
              <a:rPr lang="en-IN" sz="2400" b="1" dirty="0">
                <a:solidFill>
                  <a:srgbClr val="E9EBFC"/>
                </a:solidFill>
                <a:latin typeface="Roboto" panose="02000000000000000000" pitchFamily="2" charset="0"/>
              </a:rPr>
              <a:t> </a:t>
            </a:r>
            <a:r>
              <a:rPr lang="en-IN" sz="2400" b="1" i="0" dirty="0">
                <a:solidFill>
                  <a:srgbClr val="E9EBFC"/>
                </a:solidFill>
                <a:effectLst/>
                <a:latin typeface="Roboto" panose="02000000000000000000" pitchFamily="2" charset="0"/>
              </a:rPr>
              <a:t>HTML Contexts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b="1" i="0" dirty="0">
                <a:solidFill>
                  <a:srgbClr val="E9EBFC"/>
                </a:solidFill>
                <a:effectLst/>
                <a:latin typeface="Roboto" panose="02000000000000000000" pitchFamily="2" charset="0"/>
              </a:rPr>
              <a:t>Output Encoding for URL Contexts</a:t>
            </a:r>
            <a:endParaRPr lang="en-US" sz="24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usage of wp-magic quotes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81D7D4-5D61-B939-EF6F-57B69136E6E2}"/>
              </a:ext>
            </a:extLst>
          </p:cNvPr>
          <p:cNvGrpSpPr/>
          <p:nvPr/>
        </p:nvGrpSpPr>
        <p:grpSpPr>
          <a:xfrm>
            <a:off x="7365897" y="1872562"/>
            <a:ext cx="3236410" cy="3367368"/>
            <a:chOff x="2098920" y="2950633"/>
            <a:chExt cx="2813864" cy="2783417"/>
          </a:xfrm>
          <a:solidFill>
            <a:schemeClr val="accent1"/>
          </a:solidFill>
        </p:grpSpPr>
        <p:sp>
          <p:nvSpPr>
            <p:cNvPr id="35" name="Freeform 86">
              <a:extLst>
                <a:ext uri="{FF2B5EF4-FFF2-40B4-BE49-F238E27FC236}">
                  <a16:creationId xmlns:a16="http://schemas.microsoft.com/office/drawing/2014/main" id="{4C18CC30-DB7F-2BED-C063-E2EC137CC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534" y="5160433"/>
              <a:ext cx="1792817" cy="503767"/>
            </a:xfrm>
            <a:custGeom>
              <a:avLst/>
              <a:gdLst/>
              <a:ahLst/>
              <a:cxnLst>
                <a:cxn ang="0">
                  <a:pos x="563" y="65"/>
                </a:cxn>
                <a:cxn ang="0">
                  <a:pos x="563" y="0"/>
                </a:cxn>
                <a:cxn ang="0">
                  <a:pos x="281" y="0"/>
                </a:cxn>
                <a:cxn ang="0">
                  <a:pos x="281" y="102"/>
                </a:cxn>
                <a:cxn ang="0">
                  <a:pos x="0" y="102"/>
                </a:cxn>
                <a:cxn ang="0">
                  <a:pos x="0" y="238"/>
                </a:cxn>
                <a:cxn ang="0">
                  <a:pos x="281" y="238"/>
                </a:cxn>
                <a:cxn ang="0">
                  <a:pos x="563" y="238"/>
                </a:cxn>
                <a:cxn ang="0">
                  <a:pos x="847" y="238"/>
                </a:cxn>
                <a:cxn ang="0">
                  <a:pos x="847" y="65"/>
                </a:cxn>
                <a:cxn ang="0">
                  <a:pos x="563" y="65"/>
                </a:cxn>
              </a:cxnLst>
              <a:rect l="0" t="0" r="r" b="b"/>
              <a:pathLst>
                <a:path w="847" h="238">
                  <a:moveTo>
                    <a:pt x="563" y="65"/>
                  </a:moveTo>
                  <a:lnTo>
                    <a:pt x="563" y="0"/>
                  </a:lnTo>
                  <a:lnTo>
                    <a:pt x="281" y="0"/>
                  </a:lnTo>
                  <a:lnTo>
                    <a:pt x="281" y="102"/>
                  </a:lnTo>
                  <a:lnTo>
                    <a:pt x="0" y="102"/>
                  </a:lnTo>
                  <a:lnTo>
                    <a:pt x="0" y="238"/>
                  </a:lnTo>
                  <a:lnTo>
                    <a:pt x="281" y="238"/>
                  </a:lnTo>
                  <a:lnTo>
                    <a:pt x="563" y="238"/>
                  </a:lnTo>
                  <a:lnTo>
                    <a:pt x="847" y="238"/>
                  </a:lnTo>
                  <a:lnTo>
                    <a:pt x="847" y="65"/>
                  </a:lnTo>
                  <a:lnTo>
                    <a:pt x="563" y="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</a:endParaRPr>
            </a:p>
          </p:txBody>
        </p:sp>
        <p:sp>
          <p:nvSpPr>
            <p:cNvPr id="36" name="Rectangle 87">
              <a:extLst>
                <a:ext uri="{FF2B5EF4-FFF2-40B4-BE49-F238E27FC236}">
                  <a16:creationId xmlns:a16="http://schemas.microsoft.com/office/drawing/2014/main" id="{D980CCAB-EB18-8B48-B09E-AEA0B460D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468" y="5338233"/>
              <a:ext cx="914400" cy="395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</a:endParaRPr>
            </a:p>
          </p:txBody>
        </p:sp>
        <p:sp>
          <p:nvSpPr>
            <p:cNvPr id="37" name="Rectangle 88">
              <a:extLst>
                <a:ext uri="{FF2B5EF4-FFF2-40B4-BE49-F238E27FC236}">
                  <a16:creationId xmlns:a16="http://schemas.microsoft.com/office/drawing/2014/main" id="{6E49FC3A-D427-6660-248F-10C937FBE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518" y="5029200"/>
              <a:ext cx="910167" cy="7048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</a:endParaRPr>
            </a:p>
          </p:txBody>
        </p:sp>
        <p:sp>
          <p:nvSpPr>
            <p:cNvPr id="38" name="Rectangle 89">
              <a:extLst>
                <a:ext uri="{FF2B5EF4-FFF2-40B4-BE49-F238E27FC236}">
                  <a16:creationId xmlns:a16="http://schemas.microsoft.com/office/drawing/2014/main" id="{59BDE857-3072-934F-9939-E9BECDC4B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5684" y="5228167"/>
              <a:ext cx="908050" cy="50588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</a:endParaRPr>
            </a:p>
          </p:txBody>
        </p:sp>
        <p:sp>
          <p:nvSpPr>
            <p:cNvPr id="43" name="Freeform 96">
              <a:extLst>
                <a:ext uri="{FF2B5EF4-FFF2-40B4-BE49-F238E27FC236}">
                  <a16:creationId xmlns:a16="http://schemas.microsoft.com/office/drawing/2014/main" id="{86A3F4C7-8B09-683A-0AE2-9594BFA62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568" y="2950633"/>
              <a:ext cx="891117" cy="2059517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3" y="25"/>
                </a:cxn>
                <a:cxn ang="0">
                  <a:pos x="253" y="114"/>
                </a:cxn>
                <a:cxn ang="0">
                  <a:pos x="193" y="205"/>
                </a:cxn>
                <a:cxn ang="0">
                  <a:pos x="106" y="205"/>
                </a:cxn>
                <a:cxn ang="0">
                  <a:pos x="48" y="117"/>
                </a:cxn>
                <a:cxn ang="0">
                  <a:pos x="48" y="25"/>
                </a:cxn>
                <a:cxn ang="0">
                  <a:pos x="24" y="0"/>
                </a:cxn>
                <a:cxn ang="0">
                  <a:pos x="0" y="25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2" y="132"/>
                </a:cxn>
                <a:cxn ang="0">
                  <a:pos x="2" y="135"/>
                </a:cxn>
                <a:cxn ang="0">
                  <a:pos x="5" y="139"/>
                </a:cxn>
                <a:cxn ang="0">
                  <a:pos x="72" y="243"/>
                </a:cxn>
                <a:cxn ang="0">
                  <a:pos x="77" y="248"/>
                </a:cxn>
                <a:cxn ang="0">
                  <a:pos x="77" y="503"/>
                </a:cxn>
                <a:cxn ang="0">
                  <a:pos x="77" y="511"/>
                </a:cxn>
                <a:cxn ang="0">
                  <a:pos x="77" y="614"/>
                </a:cxn>
                <a:cxn ang="0">
                  <a:pos x="78" y="618"/>
                </a:cxn>
                <a:cxn ang="0">
                  <a:pos x="77" y="622"/>
                </a:cxn>
                <a:cxn ang="0">
                  <a:pos x="77" y="732"/>
                </a:cxn>
                <a:cxn ang="0">
                  <a:pos x="102" y="760"/>
                </a:cxn>
                <a:cxn ang="0">
                  <a:pos x="110" y="760"/>
                </a:cxn>
                <a:cxn ang="0">
                  <a:pos x="136" y="732"/>
                </a:cxn>
                <a:cxn ang="0">
                  <a:pos x="136" y="622"/>
                </a:cxn>
                <a:cxn ang="0">
                  <a:pos x="136" y="618"/>
                </a:cxn>
                <a:cxn ang="0">
                  <a:pos x="136" y="614"/>
                </a:cxn>
                <a:cxn ang="0">
                  <a:pos x="136" y="511"/>
                </a:cxn>
                <a:cxn ang="0">
                  <a:pos x="166" y="511"/>
                </a:cxn>
                <a:cxn ang="0">
                  <a:pos x="166" y="614"/>
                </a:cxn>
                <a:cxn ang="0">
                  <a:pos x="166" y="618"/>
                </a:cxn>
                <a:cxn ang="0">
                  <a:pos x="166" y="622"/>
                </a:cxn>
                <a:cxn ang="0">
                  <a:pos x="166" y="732"/>
                </a:cxn>
                <a:cxn ang="0">
                  <a:pos x="191" y="760"/>
                </a:cxn>
                <a:cxn ang="0">
                  <a:pos x="198" y="760"/>
                </a:cxn>
                <a:cxn ang="0">
                  <a:pos x="224" y="732"/>
                </a:cxn>
                <a:cxn ang="0">
                  <a:pos x="224" y="622"/>
                </a:cxn>
                <a:cxn ang="0">
                  <a:pos x="224" y="618"/>
                </a:cxn>
                <a:cxn ang="0">
                  <a:pos x="224" y="614"/>
                </a:cxn>
                <a:cxn ang="0">
                  <a:pos x="224" y="511"/>
                </a:cxn>
                <a:cxn ang="0">
                  <a:pos x="224" y="503"/>
                </a:cxn>
                <a:cxn ang="0">
                  <a:pos x="224" y="243"/>
                </a:cxn>
                <a:cxn ang="0">
                  <a:pos x="228" y="243"/>
                </a:cxn>
                <a:cxn ang="0">
                  <a:pos x="295" y="139"/>
                </a:cxn>
                <a:cxn ang="0">
                  <a:pos x="297" y="132"/>
                </a:cxn>
                <a:cxn ang="0">
                  <a:pos x="298" y="124"/>
                </a:cxn>
                <a:cxn ang="0">
                  <a:pos x="298" y="122"/>
                </a:cxn>
                <a:cxn ang="0">
                  <a:pos x="298" y="25"/>
                </a:cxn>
                <a:cxn ang="0">
                  <a:pos x="276" y="0"/>
                </a:cxn>
              </a:cxnLst>
              <a:rect l="0" t="0" r="r" b="b"/>
              <a:pathLst>
                <a:path w="298" h="760">
                  <a:moveTo>
                    <a:pt x="276" y="0"/>
                  </a:moveTo>
                  <a:cubicBezTo>
                    <a:pt x="264" y="0"/>
                    <a:pt x="253" y="11"/>
                    <a:pt x="253" y="25"/>
                  </a:cubicBezTo>
                  <a:cubicBezTo>
                    <a:pt x="253" y="114"/>
                    <a:pt x="253" y="114"/>
                    <a:pt x="253" y="114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06" y="205"/>
                    <a:pt x="106" y="205"/>
                    <a:pt x="106" y="205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2" y="130"/>
                    <a:pt x="2" y="132"/>
                  </a:cubicBezTo>
                  <a:cubicBezTo>
                    <a:pt x="2" y="132"/>
                    <a:pt x="2" y="132"/>
                    <a:pt x="2" y="135"/>
                  </a:cubicBezTo>
                  <a:cubicBezTo>
                    <a:pt x="3" y="136"/>
                    <a:pt x="3" y="136"/>
                    <a:pt x="5" y="139"/>
                  </a:cubicBezTo>
                  <a:cubicBezTo>
                    <a:pt x="72" y="243"/>
                    <a:pt x="72" y="243"/>
                    <a:pt x="72" y="243"/>
                  </a:cubicBezTo>
                  <a:cubicBezTo>
                    <a:pt x="72" y="243"/>
                    <a:pt x="74" y="246"/>
                    <a:pt x="77" y="248"/>
                  </a:cubicBezTo>
                  <a:cubicBezTo>
                    <a:pt x="77" y="503"/>
                    <a:pt x="77" y="503"/>
                    <a:pt x="77" y="503"/>
                  </a:cubicBezTo>
                  <a:cubicBezTo>
                    <a:pt x="77" y="511"/>
                    <a:pt x="77" y="511"/>
                    <a:pt x="77" y="511"/>
                  </a:cubicBezTo>
                  <a:cubicBezTo>
                    <a:pt x="77" y="614"/>
                    <a:pt x="77" y="614"/>
                    <a:pt x="77" y="614"/>
                  </a:cubicBezTo>
                  <a:cubicBezTo>
                    <a:pt x="77" y="617"/>
                    <a:pt x="78" y="617"/>
                    <a:pt x="78" y="618"/>
                  </a:cubicBezTo>
                  <a:cubicBezTo>
                    <a:pt x="77" y="622"/>
                    <a:pt x="77" y="622"/>
                    <a:pt x="77" y="622"/>
                  </a:cubicBezTo>
                  <a:cubicBezTo>
                    <a:pt x="77" y="732"/>
                    <a:pt x="77" y="732"/>
                    <a:pt x="77" y="732"/>
                  </a:cubicBezTo>
                  <a:cubicBezTo>
                    <a:pt x="77" y="749"/>
                    <a:pt x="90" y="760"/>
                    <a:pt x="102" y="760"/>
                  </a:cubicBezTo>
                  <a:cubicBezTo>
                    <a:pt x="110" y="760"/>
                    <a:pt x="110" y="760"/>
                    <a:pt x="110" y="760"/>
                  </a:cubicBezTo>
                  <a:cubicBezTo>
                    <a:pt x="124" y="760"/>
                    <a:pt x="136" y="749"/>
                    <a:pt x="136" y="732"/>
                  </a:cubicBezTo>
                  <a:cubicBezTo>
                    <a:pt x="136" y="622"/>
                    <a:pt x="136" y="622"/>
                    <a:pt x="136" y="622"/>
                  </a:cubicBezTo>
                  <a:cubicBezTo>
                    <a:pt x="136" y="618"/>
                    <a:pt x="136" y="618"/>
                    <a:pt x="136" y="618"/>
                  </a:cubicBezTo>
                  <a:cubicBezTo>
                    <a:pt x="136" y="617"/>
                    <a:pt x="136" y="617"/>
                    <a:pt x="136" y="614"/>
                  </a:cubicBezTo>
                  <a:cubicBezTo>
                    <a:pt x="136" y="511"/>
                    <a:pt x="136" y="511"/>
                    <a:pt x="136" y="511"/>
                  </a:cubicBezTo>
                  <a:cubicBezTo>
                    <a:pt x="166" y="511"/>
                    <a:pt x="166" y="511"/>
                    <a:pt x="166" y="511"/>
                  </a:cubicBezTo>
                  <a:cubicBezTo>
                    <a:pt x="166" y="614"/>
                    <a:pt x="166" y="614"/>
                    <a:pt x="166" y="614"/>
                  </a:cubicBezTo>
                  <a:cubicBezTo>
                    <a:pt x="166" y="617"/>
                    <a:pt x="166" y="617"/>
                    <a:pt x="166" y="618"/>
                  </a:cubicBezTo>
                  <a:cubicBezTo>
                    <a:pt x="166" y="622"/>
                    <a:pt x="166" y="622"/>
                    <a:pt x="166" y="622"/>
                  </a:cubicBezTo>
                  <a:cubicBezTo>
                    <a:pt x="166" y="732"/>
                    <a:pt x="166" y="732"/>
                    <a:pt x="166" y="732"/>
                  </a:cubicBezTo>
                  <a:cubicBezTo>
                    <a:pt x="166" y="749"/>
                    <a:pt x="177" y="760"/>
                    <a:pt x="191" y="760"/>
                  </a:cubicBezTo>
                  <a:cubicBezTo>
                    <a:pt x="198" y="760"/>
                    <a:pt x="198" y="760"/>
                    <a:pt x="198" y="760"/>
                  </a:cubicBezTo>
                  <a:cubicBezTo>
                    <a:pt x="214" y="760"/>
                    <a:pt x="224" y="749"/>
                    <a:pt x="224" y="732"/>
                  </a:cubicBezTo>
                  <a:cubicBezTo>
                    <a:pt x="224" y="622"/>
                    <a:pt x="224" y="622"/>
                    <a:pt x="224" y="622"/>
                  </a:cubicBezTo>
                  <a:cubicBezTo>
                    <a:pt x="224" y="618"/>
                    <a:pt x="224" y="618"/>
                    <a:pt x="224" y="618"/>
                  </a:cubicBezTo>
                  <a:cubicBezTo>
                    <a:pt x="224" y="617"/>
                    <a:pt x="224" y="617"/>
                    <a:pt x="224" y="614"/>
                  </a:cubicBezTo>
                  <a:cubicBezTo>
                    <a:pt x="224" y="511"/>
                    <a:pt x="224" y="511"/>
                    <a:pt x="224" y="511"/>
                  </a:cubicBezTo>
                  <a:cubicBezTo>
                    <a:pt x="224" y="503"/>
                    <a:pt x="224" y="503"/>
                    <a:pt x="224" y="503"/>
                  </a:cubicBezTo>
                  <a:cubicBezTo>
                    <a:pt x="224" y="243"/>
                    <a:pt x="224" y="243"/>
                    <a:pt x="224" y="243"/>
                  </a:cubicBezTo>
                  <a:cubicBezTo>
                    <a:pt x="227" y="243"/>
                    <a:pt x="227" y="243"/>
                    <a:pt x="228" y="243"/>
                  </a:cubicBezTo>
                  <a:cubicBezTo>
                    <a:pt x="295" y="139"/>
                    <a:pt x="295" y="139"/>
                    <a:pt x="295" y="139"/>
                  </a:cubicBezTo>
                  <a:cubicBezTo>
                    <a:pt x="295" y="136"/>
                    <a:pt x="297" y="135"/>
                    <a:pt x="297" y="132"/>
                  </a:cubicBezTo>
                  <a:cubicBezTo>
                    <a:pt x="298" y="128"/>
                    <a:pt x="298" y="126"/>
                    <a:pt x="298" y="124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25"/>
                    <a:pt x="298" y="25"/>
                    <a:pt x="298" y="25"/>
                  </a:cubicBezTo>
                  <a:cubicBezTo>
                    <a:pt x="298" y="11"/>
                    <a:pt x="290" y="0"/>
                    <a:pt x="27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</a:endParaRPr>
            </a:p>
          </p:txBody>
        </p:sp>
        <p:sp>
          <p:nvSpPr>
            <p:cNvPr id="44" name="Oval 97">
              <a:extLst>
                <a:ext uri="{FF2B5EF4-FFF2-40B4-BE49-F238E27FC236}">
                  <a16:creationId xmlns:a16="http://schemas.microsoft.com/office/drawing/2014/main" id="{A7C0C9FC-4584-8B5C-B41D-8BE54721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201" y="3126317"/>
              <a:ext cx="334433" cy="3302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</a:endParaRPr>
            </a:p>
          </p:txBody>
        </p:sp>
        <p:sp>
          <p:nvSpPr>
            <p:cNvPr id="45" name="Freeform 98">
              <a:extLst>
                <a:ext uri="{FF2B5EF4-FFF2-40B4-BE49-F238E27FC236}">
                  <a16:creationId xmlns:a16="http://schemas.microsoft.com/office/drawing/2014/main" id="{EC0424EF-C85B-0F38-6408-2D80EBBC3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251" y="3693583"/>
              <a:ext cx="1007533" cy="1498600"/>
            </a:xfrm>
            <a:custGeom>
              <a:avLst/>
              <a:gdLst/>
              <a:ahLst/>
              <a:cxnLst>
                <a:cxn ang="0">
                  <a:pos x="333" y="115"/>
                </a:cxn>
                <a:cxn ang="0">
                  <a:pos x="331" y="112"/>
                </a:cxn>
                <a:cxn ang="0">
                  <a:pos x="242" y="2"/>
                </a:cxn>
                <a:cxn ang="0">
                  <a:pos x="96" y="0"/>
                </a:cxn>
                <a:cxn ang="0">
                  <a:pos x="73" y="11"/>
                </a:cxn>
                <a:cxn ang="0">
                  <a:pos x="4" y="114"/>
                </a:cxn>
                <a:cxn ang="0">
                  <a:pos x="2" y="118"/>
                </a:cxn>
                <a:cxn ang="0">
                  <a:pos x="0" y="128"/>
                </a:cxn>
                <a:cxn ang="0">
                  <a:pos x="2" y="138"/>
                </a:cxn>
                <a:cxn ang="0">
                  <a:pos x="8" y="149"/>
                </a:cxn>
                <a:cxn ang="0">
                  <a:pos x="11" y="150"/>
                </a:cxn>
                <a:cxn ang="0">
                  <a:pos x="119" y="192"/>
                </a:cxn>
                <a:cxn ang="0">
                  <a:pos x="58" y="123"/>
                </a:cxn>
                <a:cxn ang="0">
                  <a:pos x="96" y="128"/>
                </a:cxn>
                <a:cxn ang="0">
                  <a:pos x="131" y="201"/>
                </a:cxn>
                <a:cxn ang="0">
                  <a:pos x="96" y="219"/>
                </a:cxn>
                <a:cxn ang="0">
                  <a:pos x="96" y="305"/>
                </a:cxn>
                <a:cxn ang="0">
                  <a:pos x="96" y="411"/>
                </a:cxn>
                <a:cxn ang="0">
                  <a:pos x="96" y="525"/>
                </a:cxn>
                <a:cxn ang="0">
                  <a:pos x="127" y="553"/>
                </a:cxn>
                <a:cxn ang="0">
                  <a:pos x="155" y="416"/>
                </a:cxn>
                <a:cxn ang="0">
                  <a:pos x="155" y="408"/>
                </a:cxn>
                <a:cxn ang="0">
                  <a:pos x="183" y="305"/>
                </a:cxn>
                <a:cxn ang="0">
                  <a:pos x="183" y="411"/>
                </a:cxn>
                <a:cxn ang="0">
                  <a:pos x="183" y="525"/>
                </a:cxn>
                <a:cxn ang="0">
                  <a:pos x="216" y="553"/>
                </a:cxn>
                <a:cxn ang="0">
                  <a:pos x="242" y="416"/>
                </a:cxn>
                <a:cxn ang="0">
                  <a:pos x="242" y="408"/>
                </a:cxn>
                <a:cxn ang="0">
                  <a:pos x="242" y="296"/>
                </a:cxn>
                <a:cxn ang="0">
                  <a:pos x="234" y="219"/>
                </a:cxn>
                <a:cxn ang="0">
                  <a:pos x="216" y="144"/>
                </a:cxn>
                <a:cxn ang="0">
                  <a:pos x="242" y="69"/>
                </a:cxn>
                <a:cxn ang="0">
                  <a:pos x="224" y="156"/>
                </a:cxn>
                <a:cxn ang="0">
                  <a:pos x="247" y="201"/>
                </a:cxn>
                <a:cxn ang="0">
                  <a:pos x="325" y="149"/>
                </a:cxn>
                <a:cxn ang="0">
                  <a:pos x="333" y="142"/>
                </a:cxn>
                <a:cxn ang="0">
                  <a:pos x="335" y="132"/>
                </a:cxn>
                <a:cxn ang="0">
                  <a:pos x="335" y="124"/>
                </a:cxn>
              </a:cxnLst>
              <a:rect l="0" t="0" r="r" b="b"/>
              <a:pathLst>
                <a:path w="337" h="553">
                  <a:moveTo>
                    <a:pt x="333" y="118"/>
                  </a:moveTo>
                  <a:cubicBezTo>
                    <a:pt x="333" y="115"/>
                    <a:pt x="333" y="115"/>
                    <a:pt x="333" y="115"/>
                  </a:cubicBezTo>
                  <a:cubicBezTo>
                    <a:pt x="333" y="115"/>
                    <a:pt x="333" y="115"/>
                    <a:pt x="331" y="114"/>
                  </a:cubicBezTo>
                  <a:cubicBezTo>
                    <a:pt x="331" y="114"/>
                    <a:pt x="331" y="114"/>
                    <a:pt x="331" y="11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56" y="4"/>
                    <a:pt x="249" y="0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85" y="0"/>
                    <a:pt x="78" y="4"/>
                    <a:pt x="73" y="11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5"/>
                    <a:pt x="2" y="115"/>
                    <a:pt x="2" y="118"/>
                  </a:cubicBezTo>
                  <a:cubicBezTo>
                    <a:pt x="2" y="120"/>
                    <a:pt x="0" y="123"/>
                    <a:pt x="0" y="124"/>
                  </a:cubicBezTo>
                  <a:cubicBezTo>
                    <a:pt x="0" y="124"/>
                    <a:pt x="0" y="125"/>
                    <a:pt x="0" y="128"/>
                  </a:cubicBezTo>
                  <a:cubicBezTo>
                    <a:pt x="0" y="129"/>
                    <a:pt x="0" y="132"/>
                    <a:pt x="0" y="132"/>
                  </a:cubicBezTo>
                  <a:cubicBezTo>
                    <a:pt x="0" y="136"/>
                    <a:pt x="2" y="136"/>
                    <a:pt x="2" y="138"/>
                  </a:cubicBezTo>
                  <a:cubicBezTo>
                    <a:pt x="2" y="139"/>
                    <a:pt x="2" y="139"/>
                    <a:pt x="2" y="142"/>
                  </a:cubicBezTo>
                  <a:cubicBezTo>
                    <a:pt x="4" y="144"/>
                    <a:pt x="5" y="146"/>
                    <a:pt x="8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50"/>
                    <a:pt x="11" y="150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98" y="209"/>
                    <a:pt x="113" y="204"/>
                    <a:pt x="119" y="192"/>
                  </a:cubicBezTo>
                  <a:cubicBezTo>
                    <a:pt x="127" y="180"/>
                    <a:pt x="122" y="165"/>
                    <a:pt x="112" y="156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38" y="156"/>
                    <a:pt x="143" y="180"/>
                    <a:pt x="131" y="201"/>
                  </a:cubicBezTo>
                  <a:cubicBezTo>
                    <a:pt x="124" y="214"/>
                    <a:pt x="113" y="219"/>
                    <a:pt x="100" y="219"/>
                  </a:cubicBezTo>
                  <a:cubicBezTo>
                    <a:pt x="98" y="219"/>
                    <a:pt x="97" y="219"/>
                    <a:pt x="96" y="219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6" y="305"/>
                    <a:pt x="96" y="305"/>
                    <a:pt x="96" y="305"/>
                  </a:cubicBezTo>
                  <a:cubicBezTo>
                    <a:pt x="96" y="408"/>
                    <a:pt x="96" y="408"/>
                    <a:pt x="96" y="408"/>
                  </a:cubicBezTo>
                  <a:cubicBezTo>
                    <a:pt x="96" y="408"/>
                    <a:pt x="96" y="409"/>
                    <a:pt x="96" y="411"/>
                  </a:cubicBezTo>
                  <a:cubicBezTo>
                    <a:pt x="96" y="411"/>
                    <a:pt x="96" y="413"/>
                    <a:pt x="96" y="416"/>
                  </a:cubicBezTo>
                  <a:cubicBezTo>
                    <a:pt x="96" y="525"/>
                    <a:pt x="96" y="525"/>
                    <a:pt x="96" y="525"/>
                  </a:cubicBezTo>
                  <a:cubicBezTo>
                    <a:pt x="96" y="541"/>
                    <a:pt x="106" y="553"/>
                    <a:pt x="119" y="553"/>
                  </a:cubicBezTo>
                  <a:cubicBezTo>
                    <a:pt x="127" y="553"/>
                    <a:pt x="127" y="553"/>
                    <a:pt x="127" y="553"/>
                  </a:cubicBezTo>
                  <a:cubicBezTo>
                    <a:pt x="142" y="553"/>
                    <a:pt x="155" y="541"/>
                    <a:pt x="155" y="525"/>
                  </a:cubicBezTo>
                  <a:cubicBezTo>
                    <a:pt x="155" y="416"/>
                    <a:pt x="155" y="416"/>
                    <a:pt x="155" y="416"/>
                  </a:cubicBezTo>
                  <a:cubicBezTo>
                    <a:pt x="155" y="413"/>
                    <a:pt x="153" y="411"/>
                    <a:pt x="153" y="411"/>
                  </a:cubicBezTo>
                  <a:cubicBezTo>
                    <a:pt x="153" y="409"/>
                    <a:pt x="155" y="408"/>
                    <a:pt x="155" y="408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408"/>
                    <a:pt x="183" y="408"/>
                    <a:pt x="183" y="408"/>
                  </a:cubicBezTo>
                  <a:cubicBezTo>
                    <a:pt x="183" y="408"/>
                    <a:pt x="183" y="409"/>
                    <a:pt x="183" y="411"/>
                  </a:cubicBezTo>
                  <a:cubicBezTo>
                    <a:pt x="183" y="411"/>
                    <a:pt x="183" y="413"/>
                    <a:pt x="183" y="416"/>
                  </a:cubicBezTo>
                  <a:cubicBezTo>
                    <a:pt x="183" y="525"/>
                    <a:pt x="183" y="525"/>
                    <a:pt x="183" y="525"/>
                  </a:cubicBezTo>
                  <a:cubicBezTo>
                    <a:pt x="183" y="541"/>
                    <a:pt x="196" y="553"/>
                    <a:pt x="208" y="553"/>
                  </a:cubicBezTo>
                  <a:cubicBezTo>
                    <a:pt x="216" y="553"/>
                    <a:pt x="216" y="553"/>
                    <a:pt x="216" y="553"/>
                  </a:cubicBezTo>
                  <a:cubicBezTo>
                    <a:pt x="230" y="553"/>
                    <a:pt x="242" y="541"/>
                    <a:pt x="242" y="525"/>
                  </a:cubicBezTo>
                  <a:cubicBezTo>
                    <a:pt x="242" y="416"/>
                    <a:pt x="242" y="416"/>
                    <a:pt x="242" y="416"/>
                  </a:cubicBezTo>
                  <a:cubicBezTo>
                    <a:pt x="242" y="413"/>
                    <a:pt x="242" y="411"/>
                    <a:pt x="242" y="411"/>
                  </a:cubicBezTo>
                  <a:cubicBezTo>
                    <a:pt x="242" y="409"/>
                    <a:pt x="242" y="408"/>
                    <a:pt x="242" y="408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2" y="296"/>
                    <a:pt x="242" y="296"/>
                    <a:pt x="242" y="296"/>
                  </a:cubicBezTo>
                  <a:cubicBezTo>
                    <a:pt x="242" y="219"/>
                    <a:pt x="242" y="219"/>
                    <a:pt x="242" y="219"/>
                  </a:cubicBezTo>
                  <a:cubicBezTo>
                    <a:pt x="240" y="219"/>
                    <a:pt x="238" y="219"/>
                    <a:pt x="234" y="219"/>
                  </a:cubicBezTo>
                  <a:cubicBezTo>
                    <a:pt x="221" y="219"/>
                    <a:pt x="209" y="214"/>
                    <a:pt x="203" y="201"/>
                  </a:cubicBezTo>
                  <a:cubicBezTo>
                    <a:pt x="193" y="180"/>
                    <a:pt x="199" y="156"/>
                    <a:pt x="216" y="144"/>
                  </a:cubicBezTo>
                  <a:cubicBezTo>
                    <a:pt x="242" y="125"/>
                    <a:pt x="242" y="125"/>
                    <a:pt x="242" y="125"/>
                  </a:cubicBezTo>
                  <a:cubicBezTo>
                    <a:pt x="242" y="69"/>
                    <a:pt x="242" y="69"/>
                    <a:pt x="242" y="69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12" y="165"/>
                    <a:pt x="208" y="180"/>
                    <a:pt x="216" y="192"/>
                  </a:cubicBezTo>
                  <a:cubicBezTo>
                    <a:pt x="221" y="204"/>
                    <a:pt x="236" y="209"/>
                    <a:pt x="247" y="201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5" y="150"/>
                    <a:pt x="325" y="149"/>
                    <a:pt x="325" y="149"/>
                  </a:cubicBezTo>
                  <a:cubicBezTo>
                    <a:pt x="327" y="149"/>
                    <a:pt x="327" y="149"/>
                    <a:pt x="327" y="149"/>
                  </a:cubicBezTo>
                  <a:cubicBezTo>
                    <a:pt x="329" y="146"/>
                    <a:pt x="331" y="144"/>
                    <a:pt x="333" y="142"/>
                  </a:cubicBezTo>
                  <a:cubicBezTo>
                    <a:pt x="333" y="139"/>
                    <a:pt x="333" y="139"/>
                    <a:pt x="333" y="139"/>
                  </a:cubicBezTo>
                  <a:cubicBezTo>
                    <a:pt x="335" y="138"/>
                    <a:pt x="335" y="136"/>
                    <a:pt x="335" y="132"/>
                  </a:cubicBezTo>
                  <a:cubicBezTo>
                    <a:pt x="337" y="132"/>
                    <a:pt x="335" y="129"/>
                    <a:pt x="335" y="128"/>
                  </a:cubicBezTo>
                  <a:cubicBezTo>
                    <a:pt x="335" y="125"/>
                    <a:pt x="337" y="125"/>
                    <a:pt x="335" y="124"/>
                  </a:cubicBezTo>
                  <a:cubicBezTo>
                    <a:pt x="335" y="123"/>
                    <a:pt x="335" y="120"/>
                    <a:pt x="333" y="1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</a:endParaRPr>
            </a:p>
          </p:txBody>
        </p:sp>
        <p:sp>
          <p:nvSpPr>
            <p:cNvPr id="46" name="Freeform 99">
              <a:extLst>
                <a:ext uri="{FF2B5EF4-FFF2-40B4-BE49-F238E27FC236}">
                  <a16:creationId xmlns:a16="http://schemas.microsoft.com/office/drawing/2014/main" id="{7A4DB097-A684-86BA-C3C2-904D1EAB5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684" y="3302000"/>
              <a:ext cx="338667" cy="338667"/>
            </a:xfrm>
            <a:custGeom>
              <a:avLst/>
              <a:gdLst/>
              <a:ahLst/>
              <a:cxnLst>
                <a:cxn ang="0">
                  <a:pos x="55" y="125"/>
                </a:cxn>
                <a:cxn ang="0">
                  <a:pos x="113" y="62"/>
                </a:cxn>
                <a:cxn ang="0">
                  <a:pos x="55" y="0"/>
                </a:cxn>
                <a:cxn ang="0">
                  <a:pos x="0" y="62"/>
                </a:cxn>
                <a:cxn ang="0">
                  <a:pos x="55" y="125"/>
                </a:cxn>
              </a:cxnLst>
              <a:rect l="0" t="0" r="r" b="b"/>
              <a:pathLst>
                <a:path w="113" h="125">
                  <a:moveTo>
                    <a:pt x="55" y="125"/>
                  </a:moveTo>
                  <a:cubicBezTo>
                    <a:pt x="87" y="125"/>
                    <a:pt x="113" y="96"/>
                    <a:pt x="113" y="62"/>
                  </a:cubicBezTo>
                  <a:cubicBezTo>
                    <a:pt x="113" y="29"/>
                    <a:pt x="87" y="0"/>
                    <a:pt x="55" y="0"/>
                  </a:cubicBezTo>
                  <a:cubicBezTo>
                    <a:pt x="26" y="0"/>
                    <a:pt x="0" y="29"/>
                    <a:pt x="0" y="62"/>
                  </a:cubicBezTo>
                  <a:cubicBezTo>
                    <a:pt x="0" y="96"/>
                    <a:pt x="26" y="125"/>
                    <a:pt x="55" y="1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</a:endParaRPr>
            </a:p>
          </p:txBody>
        </p:sp>
        <p:sp>
          <p:nvSpPr>
            <p:cNvPr id="47" name="Freeform 98">
              <a:extLst>
                <a:ext uri="{FF2B5EF4-FFF2-40B4-BE49-F238E27FC236}">
                  <a16:creationId xmlns:a16="http://schemas.microsoft.com/office/drawing/2014/main" id="{EC0424EF-C85B-0F38-6408-2D80EBBC3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920" y="3856021"/>
              <a:ext cx="1007533" cy="1498600"/>
            </a:xfrm>
            <a:custGeom>
              <a:avLst/>
              <a:gdLst/>
              <a:ahLst/>
              <a:cxnLst>
                <a:cxn ang="0">
                  <a:pos x="333" y="115"/>
                </a:cxn>
                <a:cxn ang="0">
                  <a:pos x="331" y="112"/>
                </a:cxn>
                <a:cxn ang="0">
                  <a:pos x="242" y="2"/>
                </a:cxn>
                <a:cxn ang="0">
                  <a:pos x="96" y="0"/>
                </a:cxn>
                <a:cxn ang="0">
                  <a:pos x="73" y="11"/>
                </a:cxn>
                <a:cxn ang="0">
                  <a:pos x="4" y="114"/>
                </a:cxn>
                <a:cxn ang="0">
                  <a:pos x="2" y="118"/>
                </a:cxn>
                <a:cxn ang="0">
                  <a:pos x="0" y="128"/>
                </a:cxn>
                <a:cxn ang="0">
                  <a:pos x="2" y="138"/>
                </a:cxn>
                <a:cxn ang="0">
                  <a:pos x="8" y="149"/>
                </a:cxn>
                <a:cxn ang="0">
                  <a:pos x="11" y="150"/>
                </a:cxn>
                <a:cxn ang="0">
                  <a:pos x="119" y="192"/>
                </a:cxn>
                <a:cxn ang="0">
                  <a:pos x="58" y="123"/>
                </a:cxn>
                <a:cxn ang="0">
                  <a:pos x="96" y="128"/>
                </a:cxn>
                <a:cxn ang="0">
                  <a:pos x="131" y="201"/>
                </a:cxn>
                <a:cxn ang="0">
                  <a:pos x="96" y="219"/>
                </a:cxn>
                <a:cxn ang="0">
                  <a:pos x="96" y="305"/>
                </a:cxn>
                <a:cxn ang="0">
                  <a:pos x="96" y="411"/>
                </a:cxn>
                <a:cxn ang="0">
                  <a:pos x="96" y="525"/>
                </a:cxn>
                <a:cxn ang="0">
                  <a:pos x="127" y="553"/>
                </a:cxn>
                <a:cxn ang="0">
                  <a:pos x="155" y="416"/>
                </a:cxn>
                <a:cxn ang="0">
                  <a:pos x="155" y="408"/>
                </a:cxn>
                <a:cxn ang="0">
                  <a:pos x="183" y="305"/>
                </a:cxn>
                <a:cxn ang="0">
                  <a:pos x="183" y="411"/>
                </a:cxn>
                <a:cxn ang="0">
                  <a:pos x="183" y="525"/>
                </a:cxn>
                <a:cxn ang="0">
                  <a:pos x="216" y="553"/>
                </a:cxn>
                <a:cxn ang="0">
                  <a:pos x="242" y="416"/>
                </a:cxn>
                <a:cxn ang="0">
                  <a:pos x="242" y="408"/>
                </a:cxn>
                <a:cxn ang="0">
                  <a:pos x="242" y="296"/>
                </a:cxn>
                <a:cxn ang="0">
                  <a:pos x="234" y="219"/>
                </a:cxn>
                <a:cxn ang="0">
                  <a:pos x="216" y="144"/>
                </a:cxn>
                <a:cxn ang="0">
                  <a:pos x="242" y="69"/>
                </a:cxn>
                <a:cxn ang="0">
                  <a:pos x="224" y="156"/>
                </a:cxn>
                <a:cxn ang="0">
                  <a:pos x="247" y="201"/>
                </a:cxn>
                <a:cxn ang="0">
                  <a:pos x="325" y="149"/>
                </a:cxn>
                <a:cxn ang="0">
                  <a:pos x="333" y="142"/>
                </a:cxn>
                <a:cxn ang="0">
                  <a:pos x="335" y="132"/>
                </a:cxn>
                <a:cxn ang="0">
                  <a:pos x="335" y="124"/>
                </a:cxn>
              </a:cxnLst>
              <a:rect l="0" t="0" r="r" b="b"/>
              <a:pathLst>
                <a:path w="337" h="553">
                  <a:moveTo>
                    <a:pt x="333" y="118"/>
                  </a:moveTo>
                  <a:cubicBezTo>
                    <a:pt x="333" y="115"/>
                    <a:pt x="333" y="115"/>
                    <a:pt x="333" y="115"/>
                  </a:cubicBezTo>
                  <a:cubicBezTo>
                    <a:pt x="333" y="115"/>
                    <a:pt x="333" y="115"/>
                    <a:pt x="331" y="114"/>
                  </a:cubicBezTo>
                  <a:cubicBezTo>
                    <a:pt x="331" y="114"/>
                    <a:pt x="331" y="114"/>
                    <a:pt x="331" y="11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56" y="4"/>
                    <a:pt x="249" y="0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85" y="0"/>
                    <a:pt x="78" y="4"/>
                    <a:pt x="73" y="11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5"/>
                    <a:pt x="2" y="115"/>
                    <a:pt x="2" y="118"/>
                  </a:cubicBezTo>
                  <a:cubicBezTo>
                    <a:pt x="2" y="120"/>
                    <a:pt x="0" y="123"/>
                    <a:pt x="0" y="124"/>
                  </a:cubicBezTo>
                  <a:cubicBezTo>
                    <a:pt x="0" y="124"/>
                    <a:pt x="0" y="125"/>
                    <a:pt x="0" y="128"/>
                  </a:cubicBezTo>
                  <a:cubicBezTo>
                    <a:pt x="0" y="129"/>
                    <a:pt x="0" y="132"/>
                    <a:pt x="0" y="132"/>
                  </a:cubicBezTo>
                  <a:cubicBezTo>
                    <a:pt x="0" y="136"/>
                    <a:pt x="2" y="136"/>
                    <a:pt x="2" y="138"/>
                  </a:cubicBezTo>
                  <a:cubicBezTo>
                    <a:pt x="2" y="139"/>
                    <a:pt x="2" y="139"/>
                    <a:pt x="2" y="142"/>
                  </a:cubicBezTo>
                  <a:cubicBezTo>
                    <a:pt x="4" y="144"/>
                    <a:pt x="5" y="146"/>
                    <a:pt x="8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50"/>
                    <a:pt x="11" y="150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98" y="209"/>
                    <a:pt x="113" y="204"/>
                    <a:pt x="119" y="192"/>
                  </a:cubicBezTo>
                  <a:cubicBezTo>
                    <a:pt x="127" y="180"/>
                    <a:pt x="122" y="165"/>
                    <a:pt x="112" y="156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38" y="156"/>
                    <a:pt x="143" y="180"/>
                    <a:pt x="131" y="201"/>
                  </a:cubicBezTo>
                  <a:cubicBezTo>
                    <a:pt x="124" y="214"/>
                    <a:pt x="113" y="219"/>
                    <a:pt x="100" y="219"/>
                  </a:cubicBezTo>
                  <a:cubicBezTo>
                    <a:pt x="98" y="219"/>
                    <a:pt x="97" y="219"/>
                    <a:pt x="96" y="219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6" y="305"/>
                    <a:pt x="96" y="305"/>
                    <a:pt x="96" y="305"/>
                  </a:cubicBezTo>
                  <a:cubicBezTo>
                    <a:pt x="96" y="408"/>
                    <a:pt x="96" y="408"/>
                    <a:pt x="96" y="408"/>
                  </a:cubicBezTo>
                  <a:cubicBezTo>
                    <a:pt x="96" y="408"/>
                    <a:pt x="96" y="409"/>
                    <a:pt x="96" y="411"/>
                  </a:cubicBezTo>
                  <a:cubicBezTo>
                    <a:pt x="96" y="411"/>
                    <a:pt x="96" y="413"/>
                    <a:pt x="96" y="416"/>
                  </a:cubicBezTo>
                  <a:cubicBezTo>
                    <a:pt x="96" y="525"/>
                    <a:pt x="96" y="525"/>
                    <a:pt x="96" y="525"/>
                  </a:cubicBezTo>
                  <a:cubicBezTo>
                    <a:pt x="96" y="541"/>
                    <a:pt x="106" y="553"/>
                    <a:pt x="119" y="553"/>
                  </a:cubicBezTo>
                  <a:cubicBezTo>
                    <a:pt x="127" y="553"/>
                    <a:pt x="127" y="553"/>
                    <a:pt x="127" y="553"/>
                  </a:cubicBezTo>
                  <a:cubicBezTo>
                    <a:pt x="142" y="553"/>
                    <a:pt x="155" y="541"/>
                    <a:pt x="155" y="525"/>
                  </a:cubicBezTo>
                  <a:cubicBezTo>
                    <a:pt x="155" y="416"/>
                    <a:pt x="155" y="416"/>
                    <a:pt x="155" y="416"/>
                  </a:cubicBezTo>
                  <a:cubicBezTo>
                    <a:pt x="155" y="413"/>
                    <a:pt x="153" y="411"/>
                    <a:pt x="153" y="411"/>
                  </a:cubicBezTo>
                  <a:cubicBezTo>
                    <a:pt x="153" y="409"/>
                    <a:pt x="155" y="408"/>
                    <a:pt x="155" y="408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408"/>
                    <a:pt x="183" y="408"/>
                    <a:pt x="183" y="408"/>
                  </a:cubicBezTo>
                  <a:cubicBezTo>
                    <a:pt x="183" y="408"/>
                    <a:pt x="183" y="409"/>
                    <a:pt x="183" y="411"/>
                  </a:cubicBezTo>
                  <a:cubicBezTo>
                    <a:pt x="183" y="411"/>
                    <a:pt x="183" y="413"/>
                    <a:pt x="183" y="416"/>
                  </a:cubicBezTo>
                  <a:cubicBezTo>
                    <a:pt x="183" y="525"/>
                    <a:pt x="183" y="525"/>
                    <a:pt x="183" y="525"/>
                  </a:cubicBezTo>
                  <a:cubicBezTo>
                    <a:pt x="183" y="541"/>
                    <a:pt x="196" y="553"/>
                    <a:pt x="208" y="553"/>
                  </a:cubicBezTo>
                  <a:cubicBezTo>
                    <a:pt x="216" y="553"/>
                    <a:pt x="216" y="553"/>
                    <a:pt x="216" y="553"/>
                  </a:cubicBezTo>
                  <a:cubicBezTo>
                    <a:pt x="230" y="553"/>
                    <a:pt x="242" y="541"/>
                    <a:pt x="242" y="525"/>
                  </a:cubicBezTo>
                  <a:cubicBezTo>
                    <a:pt x="242" y="416"/>
                    <a:pt x="242" y="416"/>
                    <a:pt x="242" y="416"/>
                  </a:cubicBezTo>
                  <a:cubicBezTo>
                    <a:pt x="242" y="413"/>
                    <a:pt x="242" y="411"/>
                    <a:pt x="242" y="411"/>
                  </a:cubicBezTo>
                  <a:cubicBezTo>
                    <a:pt x="242" y="409"/>
                    <a:pt x="242" y="408"/>
                    <a:pt x="242" y="408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2" y="296"/>
                    <a:pt x="242" y="296"/>
                    <a:pt x="242" y="296"/>
                  </a:cubicBezTo>
                  <a:cubicBezTo>
                    <a:pt x="242" y="219"/>
                    <a:pt x="242" y="219"/>
                    <a:pt x="242" y="219"/>
                  </a:cubicBezTo>
                  <a:cubicBezTo>
                    <a:pt x="240" y="219"/>
                    <a:pt x="238" y="219"/>
                    <a:pt x="234" y="219"/>
                  </a:cubicBezTo>
                  <a:cubicBezTo>
                    <a:pt x="221" y="219"/>
                    <a:pt x="209" y="214"/>
                    <a:pt x="203" y="201"/>
                  </a:cubicBezTo>
                  <a:cubicBezTo>
                    <a:pt x="193" y="180"/>
                    <a:pt x="199" y="156"/>
                    <a:pt x="216" y="144"/>
                  </a:cubicBezTo>
                  <a:cubicBezTo>
                    <a:pt x="242" y="125"/>
                    <a:pt x="242" y="125"/>
                    <a:pt x="242" y="125"/>
                  </a:cubicBezTo>
                  <a:cubicBezTo>
                    <a:pt x="242" y="69"/>
                    <a:pt x="242" y="69"/>
                    <a:pt x="242" y="69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12" y="165"/>
                    <a:pt x="208" y="180"/>
                    <a:pt x="216" y="192"/>
                  </a:cubicBezTo>
                  <a:cubicBezTo>
                    <a:pt x="221" y="204"/>
                    <a:pt x="236" y="209"/>
                    <a:pt x="247" y="201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5" y="150"/>
                    <a:pt x="325" y="149"/>
                    <a:pt x="325" y="149"/>
                  </a:cubicBezTo>
                  <a:cubicBezTo>
                    <a:pt x="327" y="149"/>
                    <a:pt x="327" y="149"/>
                    <a:pt x="327" y="149"/>
                  </a:cubicBezTo>
                  <a:cubicBezTo>
                    <a:pt x="329" y="146"/>
                    <a:pt x="331" y="144"/>
                    <a:pt x="333" y="142"/>
                  </a:cubicBezTo>
                  <a:cubicBezTo>
                    <a:pt x="333" y="139"/>
                    <a:pt x="333" y="139"/>
                    <a:pt x="333" y="139"/>
                  </a:cubicBezTo>
                  <a:cubicBezTo>
                    <a:pt x="335" y="138"/>
                    <a:pt x="335" y="136"/>
                    <a:pt x="335" y="132"/>
                  </a:cubicBezTo>
                  <a:cubicBezTo>
                    <a:pt x="337" y="132"/>
                    <a:pt x="335" y="129"/>
                    <a:pt x="335" y="128"/>
                  </a:cubicBezTo>
                  <a:cubicBezTo>
                    <a:pt x="335" y="125"/>
                    <a:pt x="337" y="125"/>
                    <a:pt x="335" y="124"/>
                  </a:cubicBezTo>
                  <a:cubicBezTo>
                    <a:pt x="335" y="123"/>
                    <a:pt x="335" y="120"/>
                    <a:pt x="333" y="1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</a:endParaRPr>
            </a:p>
          </p:txBody>
        </p:sp>
        <p:sp>
          <p:nvSpPr>
            <p:cNvPr id="48" name="Freeform 99">
              <a:extLst>
                <a:ext uri="{FF2B5EF4-FFF2-40B4-BE49-F238E27FC236}">
                  <a16:creationId xmlns:a16="http://schemas.microsoft.com/office/drawing/2014/main" id="{7A4DB097-A684-86BA-C3C2-904D1EAB5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354" y="3464438"/>
              <a:ext cx="338667" cy="338667"/>
            </a:xfrm>
            <a:custGeom>
              <a:avLst/>
              <a:gdLst/>
              <a:ahLst/>
              <a:cxnLst>
                <a:cxn ang="0">
                  <a:pos x="55" y="125"/>
                </a:cxn>
                <a:cxn ang="0">
                  <a:pos x="113" y="62"/>
                </a:cxn>
                <a:cxn ang="0">
                  <a:pos x="55" y="0"/>
                </a:cxn>
                <a:cxn ang="0">
                  <a:pos x="0" y="62"/>
                </a:cxn>
                <a:cxn ang="0">
                  <a:pos x="55" y="125"/>
                </a:cxn>
              </a:cxnLst>
              <a:rect l="0" t="0" r="r" b="b"/>
              <a:pathLst>
                <a:path w="113" h="125">
                  <a:moveTo>
                    <a:pt x="55" y="125"/>
                  </a:moveTo>
                  <a:cubicBezTo>
                    <a:pt x="87" y="125"/>
                    <a:pt x="113" y="96"/>
                    <a:pt x="113" y="62"/>
                  </a:cubicBezTo>
                  <a:cubicBezTo>
                    <a:pt x="113" y="29"/>
                    <a:pt x="87" y="0"/>
                    <a:pt x="55" y="0"/>
                  </a:cubicBezTo>
                  <a:cubicBezTo>
                    <a:pt x="26" y="0"/>
                    <a:pt x="0" y="29"/>
                    <a:pt x="0" y="62"/>
                  </a:cubicBezTo>
                  <a:cubicBezTo>
                    <a:pt x="0" y="96"/>
                    <a:pt x="26" y="125"/>
                    <a:pt x="55" y="1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138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2081" y="1072414"/>
            <a:ext cx="4892576" cy="298366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5911" y="3227601"/>
            <a:ext cx="5782162" cy="257206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13979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>
            <a:extLst>
              <a:ext uri="{FF2B5EF4-FFF2-40B4-BE49-F238E27FC236}">
                <a16:creationId xmlns:a16="http://schemas.microsoft.com/office/drawing/2014/main" id="{60A31735-FA43-A36E-2F5C-F115A852A34E}"/>
              </a:ext>
            </a:extLst>
          </p:cNvPr>
          <p:cNvSpPr txBox="1">
            <a:spLocks/>
          </p:cNvSpPr>
          <p:nvPr/>
        </p:nvSpPr>
        <p:spPr>
          <a:xfrm>
            <a:off x="1585445" y="623084"/>
            <a:ext cx="7727814" cy="5619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/>
              <a:t>Yes The </a:t>
            </a:r>
            <a:r>
              <a:rPr lang="en-US" altLang="en-US" sz="3600" b="1" dirty="0">
                <a:solidFill>
                  <a:srgbClr val="FF0000"/>
                </a:solidFill>
              </a:rPr>
              <a:t>48 CVEs</a:t>
            </a:r>
            <a:r>
              <a:rPr lang="en-US" altLang="en-US" sz="3600" b="1" dirty="0"/>
              <a:t>.....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881119" y="2398396"/>
            <a:ext cx="70447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Hunting for themes or a new PHP CMS altogether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Rules for various vulnerability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Improving the tool to handle multiple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Doing automation wherever possible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123107" y="1026004"/>
            <a:ext cx="7026469" cy="587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However,  this is not the end!!!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82072" y="1494122"/>
            <a:ext cx="7026469" cy="75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solidFill>
                  <a:srgbClr val="FF0000"/>
                </a:solidFill>
              </a:rPr>
              <a:t>The Future Possibilities</a:t>
            </a:r>
          </a:p>
        </p:txBody>
      </p:sp>
      <p:grpSp>
        <p:nvGrpSpPr>
          <p:cNvPr id="65" name="Group 11">
            <a:extLst>
              <a:ext uri="{FF2B5EF4-FFF2-40B4-BE49-F238E27FC236}">
                <a16:creationId xmlns:a16="http://schemas.microsoft.com/office/drawing/2014/main" id="{FD4A2553-7781-6AEB-FCB0-E03F1C784B76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478215" y="2904067"/>
            <a:ext cx="3951782" cy="2591955"/>
            <a:chOff x="1693" y="1019"/>
            <a:chExt cx="3313" cy="2277"/>
          </a:xfrm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ED8ABD97-BA0C-CA5B-A428-0F43AF0A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1370"/>
              <a:ext cx="889" cy="1563"/>
            </a:xfrm>
            <a:custGeom>
              <a:avLst/>
              <a:gdLst>
                <a:gd name="T0" fmla="*/ 602 w 889"/>
                <a:gd name="T1" fmla="*/ 0 h 1563"/>
                <a:gd name="T2" fmla="*/ 0 w 889"/>
                <a:gd name="T3" fmla="*/ 765 h 1563"/>
                <a:gd name="T4" fmla="*/ 602 w 889"/>
                <a:gd name="T5" fmla="*/ 1563 h 1563"/>
                <a:gd name="T6" fmla="*/ 889 w 889"/>
                <a:gd name="T7" fmla="*/ 1509 h 1563"/>
                <a:gd name="T8" fmla="*/ 360 w 889"/>
                <a:gd name="T9" fmla="*/ 765 h 1563"/>
                <a:gd name="T10" fmla="*/ 866 w 889"/>
                <a:gd name="T11" fmla="*/ 65 h 1563"/>
                <a:gd name="T12" fmla="*/ 602 w 889"/>
                <a:gd name="T13" fmla="*/ 0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9" h="1563">
                  <a:moveTo>
                    <a:pt x="602" y="0"/>
                  </a:moveTo>
                  <a:lnTo>
                    <a:pt x="0" y="765"/>
                  </a:lnTo>
                  <a:lnTo>
                    <a:pt x="602" y="1563"/>
                  </a:lnTo>
                  <a:lnTo>
                    <a:pt x="889" y="1509"/>
                  </a:lnTo>
                  <a:lnTo>
                    <a:pt x="360" y="765"/>
                  </a:lnTo>
                  <a:lnTo>
                    <a:pt x="866" y="65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613F73B4-98BB-C281-99EB-1CCD7122B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1369"/>
              <a:ext cx="809" cy="773"/>
            </a:xfrm>
            <a:custGeom>
              <a:avLst/>
              <a:gdLst>
                <a:gd name="T0" fmla="*/ 809 w 809"/>
                <a:gd name="T1" fmla="*/ 0 h 773"/>
                <a:gd name="T2" fmla="*/ 515 w 809"/>
                <a:gd name="T3" fmla="*/ 133 h 773"/>
                <a:gd name="T4" fmla="*/ 0 w 809"/>
                <a:gd name="T5" fmla="*/ 773 h 773"/>
                <a:gd name="T6" fmla="*/ 206 w 809"/>
                <a:gd name="T7" fmla="*/ 770 h 773"/>
                <a:gd name="T8" fmla="*/ 809 w 809"/>
                <a:gd name="T9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773">
                  <a:moveTo>
                    <a:pt x="809" y="0"/>
                  </a:moveTo>
                  <a:lnTo>
                    <a:pt x="515" y="133"/>
                  </a:lnTo>
                  <a:lnTo>
                    <a:pt x="0" y="773"/>
                  </a:lnTo>
                  <a:lnTo>
                    <a:pt x="206" y="770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0B13DF2F-10AC-E0B9-717C-772AA2133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2135"/>
              <a:ext cx="807" cy="799"/>
            </a:xfrm>
            <a:custGeom>
              <a:avLst/>
              <a:gdLst>
                <a:gd name="T0" fmla="*/ 0 w 807"/>
                <a:gd name="T1" fmla="*/ 7 h 798"/>
                <a:gd name="T2" fmla="*/ 565 w 807"/>
                <a:gd name="T3" fmla="*/ 714 h 798"/>
                <a:gd name="T4" fmla="*/ 807 w 807"/>
                <a:gd name="T5" fmla="*/ 798 h 798"/>
                <a:gd name="T6" fmla="*/ 205 w 807"/>
                <a:gd name="T7" fmla="*/ 0 h 798"/>
                <a:gd name="T8" fmla="*/ 0 w 807"/>
                <a:gd name="T9" fmla="*/ 7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7" h="798">
                  <a:moveTo>
                    <a:pt x="0" y="7"/>
                  </a:moveTo>
                  <a:lnTo>
                    <a:pt x="565" y="714"/>
                  </a:lnTo>
                  <a:lnTo>
                    <a:pt x="807" y="798"/>
                  </a:lnTo>
                  <a:lnTo>
                    <a:pt x="20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0724094E-A1C9-6AEB-1D1A-D5975171E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1275"/>
              <a:ext cx="997" cy="1753"/>
            </a:xfrm>
            <a:custGeom>
              <a:avLst/>
              <a:gdLst>
                <a:gd name="T0" fmla="*/ 675 w 997"/>
                <a:gd name="T1" fmla="*/ 0 h 1753"/>
                <a:gd name="T2" fmla="*/ 0 w 997"/>
                <a:gd name="T3" fmla="*/ 859 h 1753"/>
                <a:gd name="T4" fmla="*/ 675 w 997"/>
                <a:gd name="T5" fmla="*/ 1753 h 1753"/>
                <a:gd name="T6" fmla="*/ 997 w 997"/>
                <a:gd name="T7" fmla="*/ 1692 h 1753"/>
                <a:gd name="T8" fmla="*/ 405 w 997"/>
                <a:gd name="T9" fmla="*/ 859 h 1753"/>
                <a:gd name="T10" fmla="*/ 971 w 997"/>
                <a:gd name="T11" fmla="*/ 74 h 1753"/>
                <a:gd name="T12" fmla="*/ 675 w 997"/>
                <a:gd name="T13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7" h="1753">
                  <a:moveTo>
                    <a:pt x="675" y="0"/>
                  </a:moveTo>
                  <a:lnTo>
                    <a:pt x="0" y="859"/>
                  </a:lnTo>
                  <a:lnTo>
                    <a:pt x="675" y="1753"/>
                  </a:lnTo>
                  <a:lnTo>
                    <a:pt x="997" y="1692"/>
                  </a:lnTo>
                  <a:lnTo>
                    <a:pt x="405" y="859"/>
                  </a:lnTo>
                  <a:lnTo>
                    <a:pt x="971" y="74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FE7C6B5A-68F3-5765-1E21-18C60B4BD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1274"/>
              <a:ext cx="908" cy="868"/>
            </a:xfrm>
            <a:custGeom>
              <a:avLst/>
              <a:gdLst>
                <a:gd name="T0" fmla="*/ 909 w 909"/>
                <a:gd name="T1" fmla="*/ 0 h 868"/>
                <a:gd name="T2" fmla="*/ 578 w 909"/>
                <a:gd name="T3" fmla="*/ 148 h 868"/>
                <a:gd name="T4" fmla="*/ 0 w 909"/>
                <a:gd name="T5" fmla="*/ 868 h 868"/>
                <a:gd name="T6" fmla="*/ 233 w 909"/>
                <a:gd name="T7" fmla="*/ 863 h 868"/>
                <a:gd name="T8" fmla="*/ 909 w 909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9" h="868">
                  <a:moveTo>
                    <a:pt x="909" y="0"/>
                  </a:moveTo>
                  <a:lnTo>
                    <a:pt x="578" y="148"/>
                  </a:lnTo>
                  <a:lnTo>
                    <a:pt x="0" y="868"/>
                  </a:lnTo>
                  <a:lnTo>
                    <a:pt x="233" y="863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623FFD03-0F1C-E26C-9DE1-5931DC675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133"/>
              <a:ext cx="905" cy="895"/>
            </a:xfrm>
            <a:custGeom>
              <a:avLst/>
              <a:gdLst>
                <a:gd name="T0" fmla="*/ 0 w 904"/>
                <a:gd name="T1" fmla="*/ 8 h 894"/>
                <a:gd name="T2" fmla="*/ 633 w 904"/>
                <a:gd name="T3" fmla="*/ 799 h 894"/>
                <a:gd name="T4" fmla="*/ 904 w 904"/>
                <a:gd name="T5" fmla="*/ 894 h 894"/>
                <a:gd name="T6" fmla="*/ 229 w 904"/>
                <a:gd name="T7" fmla="*/ 0 h 894"/>
                <a:gd name="T8" fmla="*/ 0 w 904"/>
                <a:gd name="T9" fmla="*/ 8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894">
                  <a:moveTo>
                    <a:pt x="0" y="8"/>
                  </a:moveTo>
                  <a:lnTo>
                    <a:pt x="633" y="799"/>
                  </a:lnTo>
                  <a:lnTo>
                    <a:pt x="904" y="894"/>
                  </a:lnTo>
                  <a:lnTo>
                    <a:pt x="22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87499EE1-B39F-BAA2-FCDD-803C232B7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1161"/>
              <a:ext cx="1128" cy="1982"/>
            </a:xfrm>
            <a:custGeom>
              <a:avLst/>
              <a:gdLst>
                <a:gd name="T0" fmla="*/ 764 w 1128"/>
                <a:gd name="T1" fmla="*/ 0 h 1982"/>
                <a:gd name="T2" fmla="*/ 0 w 1128"/>
                <a:gd name="T3" fmla="*/ 969 h 1982"/>
                <a:gd name="T4" fmla="*/ 763 w 1128"/>
                <a:gd name="T5" fmla="*/ 1982 h 1982"/>
                <a:gd name="T6" fmla="*/ 1128 w 1128"/>
                <a:gd name="T7" fmla="*/ 1912 h 1982"/>
                <a:gd name="T8" fmla="*/ 458 w 1128"/>
                <a:gd name="T9" fmla="*/ 969 h 1982"/>
                <a:gd name="T10" fmla="*/ 1098 w 1128"/>
                <a:gd name="T11" fmla="*/ 83 h 1982"/>
                <a:gd name="T12" fmla="*/ 764 w 1128"/>
                <a:gd name="T13" fmla="*/ 0 h 19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8" h="1982">
                  <a:moveTo>
                    <a:pt x="764" y="0"/>
                  </a:moveTo>
                  <a:lnTo>
                    <a:pt x="0" y="969"/>
                  </a:lnTo>
                  <a:lnTo>
                    <a:pt x="763" y="1982"/>
                  </a:lnTo>
                  <a:lnTo>
                    <a:pt x="1128" y="1912"/>
                  </a:lnTo>
                  <a:lnTo>
                    <a:pt x="458" y="969"/>
                  </a:lnTo>
                  <a:lnTo>
                    <a:pt x="1098" y="83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DCBB3A7-E06A-6324-BB06-E05571BF7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1159"/>
              <a:ext cx="1027" cy="981"/>
            </a:xfrm>
            <a:custGeom>
              <a:avLst/>
              <a:gdLst>
                <a:gd name="T0" fmla="*/ 1027 w 1027"/>
                <a:gd name="T1" fmla="*/ 0 h 981"/>
                <a:gd name="T2" fmla="*/ 655 w 1027"/>
                <a:gd name="T3" fmla="*/ 168 h 981"/>
                <a:gd name="T4" fmla="*/ 0 w 1027"/>
                <a:gd name="T5" fmla="*/ 981 h 981"/>
                <a:gd name="T6" fmla="*/ 262 w 1027"/>
                <a:gd name="T7" fmla="*/ 976 h 981"/>
                <a:gd name="T8" fmla="*/ 1027 w 1027"/>
                <a:gd name="T9" fmla="*/ 0 h 9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7" h="981">
                  <a:moveTo>
                    <a:pt x="1027" y="0"/>
                  </a:moveTo>
                  <a:lnTo>
                    <a:pt x="655" y="168"/>
                  </a:lnTo>
                  <a:lnTo>
                    <a:pt x="0" y="981"/>
                  </a:lnTo>
                  <a:lnTo>
                    <a:pt x="262" y="976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150BC239-469F-5969-E733-03AF071D2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2130"/>
              <a:ext cx="1023" cy="1013"/>
            </a:xfrm>
            <a:custGeom>
              <a:avLst/>
              <a:gdLst>
                <a:gd name="T0" fmla="*/ 0 w 1023"/>
                <a:gd name="T1" fmla="*/ 10 h 1013"/>
                <a:gd name="T2" fmla="*/ 717 w 1023"/>
                <a:gd name="T3" fmla="*/ 907 h 1013"/>
                <a:gd name="T4" fmla="*/ 1023 w 1023"/>
                <a:gd name="T5" fmla="*/ 1013 h 1013"/>
                <a:gd name="T6" fmla="*/ 260 w 1023"/>
                <a:gd name="T7" fmla="*/ 0 h 1013"/>
                <a:gd name="T8" fmla="*/ 0 w 1023"/>
                <a:gd name="T9" fmla="*/ 1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3" h="1013">
                  <a:moveTo>
                    <a:pt x="0" y="10"/>
                  </a:moveTo>
                  <a:lnTo>
                    <a:pt x="717" y="907"/>
                  </a:lnTo>
                  <a:lnTo>
                    <a:pt x="1023" y="1013"/>
                  </a:lnTo>
                  <a:lnTo>
                    <a:pt x="26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0B43F9E3-3F16-D213-4B0D-207FA2BA2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1021"/>
              <a:ext cx="1295" cy="2275"/>
            </a:xfrm>
            <a:custGeom>
              <a:avLst/>
              <a:gdLst>
                <a:gd name="T0" fmla="*/ 876 w 1295"/>
                <a:gd name="T1" fmla="*/ 0 h 2275"/>
                <a:gd name="T2" fmla="*/ 0 w 1295"/>
                <a:gd name="T3" fmla="*/ 1114 h 2275"/>
                <a:gd name="T4" fmla="*/ 876 w 1295"/>
                <a:gd name="T5" fmla="*/ 2275 h 2275"/>
                <a:gd name="T6" fmla="*/ 1295 w 1295"/>
                <a:gd name="T7" fmla="*/ 2197 h 2275"/>
                <a:gd name="T8" fmla="*/ 527 w 1295"/>
                <a:gd name="T9" fmla="*/ 1114 h 2275"/>
                <a:gd name="T10" fmla="*/ 1262 w 1295"/>
                <a:gd name="T11" fmla="*/ 96 h 2275"/>
                <a:gd name="T12" fmla="*/ 876 w 1295"/>
                <a:gd name="T13" fmla="*/ 0 h 22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5" h="2275">
                  <a:moveTo>
                    <a:pt x="876" y="0"/>
                  </a:moveTo>
                  <a:lnTo>
                    <a:pt x="0" y="1114"/>
                  </a:lnTo>
                  <a:lnTo>
                    <a:pt x="876" y="2275"/>
                  </a:lnTo>
                  <a:lnTo>
                    <a:pt x="1295" y="2197"/>
                  </a:lnTo>
                  <a:lnTo>
                    <a:pt x="527" y="1114"/>
                  </a:lnTo>
                  <a:lnTo>
                    <a:pt x="1262" y="9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D9A4439F-B034-89A8-561E-A1FC656D7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" y="1019"/>
              <a:ext cx="1455" cy="1126"/>
            </a:xfrm>
            <a:custGeom>
              <a:avLst/>
              <a:gdLst>
                <a:gd name="T0" fmla="*/ 1455 w 1455"/>
                <a:gd name="T1" fmla="*/ 0 h 1126"/>
                <a:gd name="T2" fmla="*/ 821 w 1455"/>
                <a:gd name="T3" fmla="*/ 293 h 1126"/>
                <a:gd name="T4" fmla="*/ 0 w 1455"/>
                <a:gd name="T5" fmla="*/ 1126 h 1126"/>
                <a:gd name="T6" fmla="*/ 577 w 1455"/>
                <a:gd name="T7" fmla="*/ 1121 h 1126"/>
                <a:gd name="T8" fmla="*/ 1455 w 1455"/>
                <a:gd name="T9" fmla="*/ 0 h 1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5" h="1126">
                  <a:moveTo>
                    <a:pt x="1455" y="0"/>
                  </a:moveTo>
                  <a:lnTo>
                    <a:pt x="821" y="293"/>
                  </a:lnTo>
                  <a:lnTo>
                    <a:pt x="0" y="1126"/>
                  </a:lnTo>
                  <a:lnTo>
                    <a:pt x="577" y="1121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6F6E66CE-B8C9-F1C0-2D6A-EA5565838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2135"/>
              <a:ext cx="1448" cy="1161"/>
            </a:xfrm>
            <a:custGeom>
              <a:avLst/>
              <a:gdLst>
                <a:gd name="T0" fmla="*/ 0 w 1449"/>
                <a:gd name="T1" fmla="*/ 10 h 1161"/>
                <a:gd name="T2" fmla="*/ 823 w 1449"/>
                <a:gd name="T3" fmla="*/ 938 h 1161"/>
                <a:gd name="T4" fmla="*/ 1449 w 1449"/>
                <a:gd name="T5" fmla="*/ 1161 h 1161"/>
                <a:gd name="T6" fmla="*/ 573 w 1449"/>
                <a:gd name="T7" fmla="*/ 0 h 1161"/>
                <a:gd name="T8" fmla="*/ 0 w 1449"/>
                <a:gd name="T9" fmla="*/ 1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9" h="1161">
                  <a:moveTo>
                    <a:pt x="0" y="10"/>
                  </a:moveTo>
                  <a:lnTo>
                    <a:pt x="823" y="938"/>
                  </a:lnTo>
                  <a:lnTo>
                    <a:pt x="1449" y="1161"/>
                  </a:lnTo>
                  <a:lnTo>
                    <a:pt x="57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896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6CF8B-5A82-4652-753E-1C360F17894C}"/>
              </a:ext>
            </a:extLst>
          </p:cNvPr>
          <p:cNvGrpSpPr/>
          <p:nvPr/>
        </p:nvGrpSpPr>
        <p:grpSpPr>
          <a:xfrm>
            <a:off x="8229601" y="1697095"/>
            <a:ext cx="3022600" cy="3086572"/>
            <a:chOff x="-1587" y="-3175"/>
            <a:chExt cx="3670300" cy="3671888"/>
          </a:xfrm>
          <a:solidFill>
            <a:schemeClr val="accent2"/>
          </a:solidFill>
        </p:grpSpPr>
        <p:sp>
          <p:nvSpPr>
            <p:cNvPr id="3" name="Freeform 24">
              <a:extLst>
                <a:ext uri="{FF2B5EF4-FFF2-40B4-BE49-F238E27FC236}">
                  <a16:creationId xmlns:a16="http://schemas.microsoft.com/office/drawing/2014/main" id="{FDC8F522-3317-75B3-CE1A-F22098661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7" y="-3175"/>
              <a:ext cx="3670300" cy="3671888"/>
            </a:xfrm>
            <a:custGeom>
              <a:avLst/>
              <a:gdLst>
                <a:gd name="T0" fmla="*/ 631 w 976"/>
                <a:gd name="T1" fmla="*/ 306 h 976"/>
                <a:gd name="T2" fmla="*/ 488 w 976"/>
                <a:gd name="T3" fmla="*/ 0 h 976"/>
                <a:gd name="T4" fmla="*/ 275 w 976"/>
                <a:gd name="T5" fmla="*/ 312 h 976"/>
                <a:gd name="T6" fmla="*/ 244 w 976"/>
                <a:gd name="T7" fmla="*/ 329 h 976"/>
                <a:gd name="T8" fmla="*/ 92 w 976"/>
                <a:gd name="T9" fmla="*/ 305 h 976"/>
                <a:gd name="T10" fmla="*/ 0 w 976"/>
                <a:gd name="T11" fmla="*/ 885 h 976"/>
                <a:gd name="T12" fmla="*/ 183 w 976"/>
                <a:gd name="T13" fmla="*/ 976 h 976"/>
                <a:gd name="T14" fmla="*/ 266 w 976"/>
                <a:gd name="T15" fmla="*/ 924 h 976"/>
                <a:gd name="T16" fmla="*/ 275 w 976"/>
                <a:gd name="T17" fmla="*/ 926 h 976"/>
                <a:gd name="T18" fmla="*/ 580 w 976"/>
                <a:gd name="T19" fmla="*/ 976 h 976"/>
                <a:gd name="T20" fmla="*/ 856 w 976"/>
                <a:gd name="T21" fmla="*/ 917 h 976"/>
                <a:gd name="T22" fmla="*/ 870 w 976"/>
                <a:gd name="T23" fmla="*/ 831 h 976"/>
                <a:gd name="T24" fmla="*/ 920 w 976"/>
                <a:gd name="T25" fmla="*/ 669 h 976"/>
                <a:gd name="T26" fmla="*/ 949 w 976"/>
                <a:gd name="T27" fmla="*/ 512 h 976"/>
                <a:gd name="T28" fmla="*/ 976 w 976"/>
                <a:gd name="T29" fmla="*/ 439 h 976"/>
                <a:gd name="T30" fmla="*/ 890 w 976"/>
                <a:gd name="T31" fmla="*/ 319 h 976"/>
                <a:gd name="T32" fmla="*/ 183 w 976"/>
                <a:gd name="T33" fmla="*/ 915 h 976"/>
                <a:gd name="T34" fmla="*/ 61 w 976"/>
                <a:gd name="T35" fmla="*/ 885 h 976"/>
                <a:gd name="T36" fmla="*/ 92 w 976"/>
                <a:gd name="T37" fmla="*/ 366 h 976"/>
                <a:gd name="T38" fmla="*/ 214 w 976"/>
                <a:gd name="T39" fmla="*/ 397 h 976"/>
                <a:gd name="T40" fmla="*/ 914 w 976"/>
                <a:gd name="T41" fmla="*/ 443 h 976"/>
                <a:gd name="T42" fmla="*/ 793 w 976"/>
                <a:gd name="T43" fmla="*/ 488 h 976"/>
                <a:gd name="T44" fmla="*/ 793 w 976"/>
                <a:gd name="T45" fmla="*/ 519 h 976"/>
                <a:gd name="T46" fmla="*/ 901 w 976"/>
                <a:gd name="T47" fmla="*/ 575 h 976"/>
                <a:gd name="T48" fmla="*/ 763 w 976"/>
                <a:gd name="T49" fmla="*/ 641 h 976"/>
                <a:gd name="T50" fmla="*/ 763 w 976"/>
                <a:gd name="T51" fmla="*/ 671 h 976"/>
                <a:gd name="T52" fmla="*/ 862 w 976"/>
                <a:gd name="T53" fmla="*/ 734 h 976"/>
                <a:gd name="T54" fmla="*/ 732 w 976"/>
                <a:gd name="T55" fmla="*/ 793 h 976"/>
                <a:gd name="T56" fmla="*/ 732 w 976"/>
                <a:gd name="T57" fmla="*/ 824 h 976"/>
                <a:gd name="T58" fmla="*/ 811 w 976"/>
                <a:gd name="T59" fmla="*/ 866 h 976"/>
                <a:gd name="T60" fmla="*/ 747 w 976"/>
                <a:gd name="T61" fmla="*/ 915 h 976"/>
                <a:gd name="T62" fmla="*/ 411 w 976"/>
                <a:gd name="T63" fmla="*/ 896 h 976"/>
                <a:gd name="T64" fmla="*/ 244 w 976"/>
                <a:gd name="T65" fmla="*/ 835 h 976"/>
                <a:gd name="T66" fmla="*/ 268 w 976"/>
                <a:gd name="T67" fmla="*/ 382 h 976"/>
                <a:gd name="T68" fmla="*/ 458 w 976"/>
                <a:gd name="T69" fmla="*/ 92 h 976"/>
                <a:gd name="T70" fmla="*/ 577 w 976"/>
                <a:gd name="T71" fmla="*/ 206 h 976"/>
                <a:gd name="T72" fmla="*/ 879 w 976"/>
                <a:gd name="T73" fmla="*/ 377 h 976"/>
                <a:gd name="T74" fmla="*/ 914 w 976"/>
                <a:gd name="T75" fmla="*/ 443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6" h="976">
                  <a:moveTo>
                    <a:pt x="890" y="319"/>
                  </a:moveTo>
                  <a:cubicBezTo>
                    <a:pt x="851" y="309"/>
                    <a:pt x="762" y="309"/>
                    <a:pt x="631" y="306"/>
                  </a:cubicBezTo>
                  <a:cubicBezTo>
                    <a:pt x="637" y="277"/>
                    <a:pt x="638" y="252"/>
                    <a:pt x="638" y="206"/>
                  </a:cubicBezTo>
                  <a:cubicBezTo>
                    <a:pt x="638" y="96"/>
                    <a:pt x="559" y="0"/>
                    <a:pt x="488" y="0"/>
                  </a:cubicBezTo>
                  <a:cubicBezTo>
                    <a:pt x="438" y="0"/>
                    <a:pt x="397" y="41"/>
                    <a:pt x="397" y="91"/>
                  </a:cubicBezTo>
                  <a:cubicBezTo>
                    <a:pt x="396" y="152"/>
                    <a:pt x="377" y="258"/>
                    <a:pt x="275" y="312"/>
                  </a:cubicBezTo>
                  <a:cubicBezTo>
                    <a:pt x="267" y="316"/>
                    <a:pt x="246" y="327"/>
                    <a:pt x="242" y="328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8" y="316"/>
                    <a:pt x="206" y="305"/>
                    <a:pt x="183" y="305"/>
                  </a:cubicBezTo>
                  <a:cubicBezTo>
                    <a:pt x="92" y="305"/>
                    <a:pt x="92" y="305"/>
                    <a:pt x="92" y="305"/>
                  </a:cubicBezTo>
                  <a:cubicBezTo>
                    <a:pt x="41" y="305"/>
                    <a:pt x="0" y="346"/>
                    <a:pt x="0" y="39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935"/>
                    <a:pt x="41" y="976"/>
                    <a:pt x="92" y="976"/>
                  </a:cubicBezTo>
                  <a:cubicBezTo>
                    <a:pt x="183" y="976"/>
                    <a:pt x="183" y="976"/>
                    <a:pt x="183" y="976"/>
                  </a:cubicBezTo>
                  <a:cubicBezTo>
                    <a:pt x="219" y="976"/>
                    <a:pt x="250" y="954"/>
                    <a:pt x="264" y="923"/>
                  </a:cubicBezTo>
                  <a:cubicBezTo>
                    <a:pt x="265" y="923"/>
                    <a:pt x="265" y="924"/>
                    <a:pt x="266" y="924"/>
                  </a:cubicBezTo>
                  <a:cubicBezTo>
                    <a:pt x="268" y="924"/>
                    <a:pt x="270" y="925"/>
                    <a:pt x="273" y="926"/>
                  </a:cubicBezTo>
                  <a:cubicBezTo>
                    <a:pt x="274" y="926"/>
                    <a:pt x="274" y="926"/>
                    <a:pt x="275" y="926"/>
                  </a:cubicBezTo>
                  <a:cubicBezTo>
                    <a:pt x="292" y="930"/>
                    <a:pt x="326" y="938"/>
                    <a:pt x="398" y="955"/>
                  </a:cubicBezTo>
                  <a:cubicBezTo>
                    <a:pt x="414" y="959"/>
                    <a:pt x="496" y="976"/>
                    <a:pt x="580" y="976"/>
                  </a:cubicBezTo>
                  <a:cubicBezTo>
                    <a:pt x="747" y="976"/>
                    <a:pt x="747" y="976"/>
                    <a:pt x="747" y="976"/>
                  </a:cubicBezTo>
                  <a:cubicBezTo>
                    <a:pt x="798" y="976"/>
                    <a:pt x="835" y="956"/>
                    <a:pt x="856" y="917"/>
                  </a:cubicBezTo>
                  <a:cubicBezTo>
                    <a:pt x="857" y="917"/>
                    <a:pt x="864" y="903"/>
                    <a:pt x="869" y="884"/>
                  </a:cubicBezTo>
                  <a:cubicBezTo>
                    <a:pt x="874" y="870"/>
                    <a:pt x="875" y="851"/>
                    <a:pt x="870" y="831"/>
                  </a:cubicBezTo>
                  <a:cubicBezTo>
                    <a:pt x="903" y="808"/>
                    <a:pt x="913" y="774"/>
                    <a:pt x="920" y="752"/>
                  </a:cubicBezTo>
                  <a:cubicBezTo>
                    <a:pt x="932" y="716"/>
                    <a:pt x="928" y="688"/>
                    <a:pt x="920" y="669"/>
                  </a:cubicBezTo>
                  <a:cubicBezTo>
                    <a:pt x="939" y="651"/>
                    <a:pt x="954" y="625"/>
                    <a:pt x="961" y="585"/>
                  </a:cubicBezTo>
                  <a:cubicBezTo>
                    <a:pt x="965" y="559"/>
                    <a:pt x="961" y="534"/>
                    <a:pt x="949" y="512"/>
                  </a:cubicBezTo>
                  <a:cubicBezTo>
                    <a:pt x="966" y="493"/>
                    <a:pt x="974" y="468"/>
                    <a:pt x="975" y="446"/>
                  </a:cubicBezTo>
                  <a:cubicBezTo>
                    <a:pt x="976" y="439"/>
                    <a:pt x="976" y="439"/>
                    <a:pt x="976" y="439"/>
                  </a:cubicBezTo>
                  <a:cubicBezTo>
                    <a:pt x="976" y="435"/>
                    <a:pt x="976" y="433"/>
                    <a:pt x="976" y="424"/>
                  </a:cubicBezTo>
                  <a:cubicBezTo>
                    <a:pt x="976" y="386"/>
                    <a:pt x="949" y="336"/>
                    <a:pt x="890" y="319"/>
                  </a:cubicBezTo>
                  <a:close/>
                  <a:moveTo>
                    <a:pt x="214" y="885"/>
                  </a:moveTo>
                  <a:cubicBezTo>
                    <a:pt x="214" y="901"/>
                    <a:pt x="200" y="915"/>
                    <a:pt x="183" y="915"/>
                  </a:cubicBezTo>
                  <a:cubicBezTo>
                    <a:pt x="92" y="915"/>
                    <a:pt x="92" y="915"/>
                    <a:pt x="92" y="915"/>
                  </a:cubicBezTo>
                  <a:cubicBezTo>
                    <a:pt x="75" y="915"/>
                    <a:pt x="61" y="901"/>
                    <a:pt x="61" y="885"/>
                  </a:cubicBezTo>
                  <a:cubicBezTo>
                    <a:pt x="61" y="397"/>
                    <a:pt x="61" y="397"/>
                    <a:pt x="61" y="397"/>
                  </a:cubicBezTo>
                  <a:cubicBezTo>
                    <a:pt x="61" y="380"/>
                    <a:pt x="75" y="366"/>
                    <a:pt x="92" y="366"/>
                  </a:cubicBezTo>
                  <a:cubicBezTo>
                    <a:pt x="183" y="366"/>
                    <a:pt x="183" y="366"/>
                    <a:pt x="183" y="366"/>
                  </a:cubicBezTo>
                  <a:cubicBezTo>
                    <a:pt x="200" y="366"/>
                    <a:pt x="214" y="380"/>
                    <a:pt x="214" y="397"/>
                  </a:cubicBezTo>
                  <a:lnTo>
                    <a:pt x="214" y="885"/>
                  </a:lnTo>
                  <a:close/>
                  <a:moveTo>
                    <a:pt x="914" y="443"/>
                  </a:moveTo>
                  <a:cubicBezTo>
                    <a:pt x="914" y="458"/>
                    <a:pt x="907" y="488"/>
                    <a:pt x="854" y="488"/>
                  </a:cubicBezTo>
                  <a:cubicBezTo>
                    <a:pt x="808" y="488"/>
                    <a:pt x="793" y="488"/>
                    <a:pt x="793" y="488"/>
                  </a:cubicBezTo>
                  <a:cubicBezTo>
                    <a:pt x="785" y="488"/>
                    <a:pt x="778" y="495"/>
                    <a:pt x="778" y="503"/>
                  </a:cubicBezTo>
                  <a:cubicBezTo>
                    <a:pt x="778" y="512"/>
                    <a:pt x="785" y="519"/>
                    <a:pt x="793" y="519"/>
                  </a:cubicBezTo>
                  <a:cubicBezTo>
                    <a:pt x="793" y="519"/>
                    <a:pt x="806" y="519"/>
                    <a:pt x="852" y="519"/>
                  </a:cubicBezTo>
                  <a:cubicBezTo>
                    <a:pt x="898" y="519"/>
                    <a:pt x="904" y="556"/>
                    <a:pt x="901" y="575"/>
                  </a:cubicBezTo>
                  <a:cubicBezTo>
                    <a:pt x="897" y="598"/>
                    <a:pt x="886" y="641"/>
                    <a:pt x="835" y="641"/>
                  </a:cubicBezTo>
                  <a:cubicBezTo>
                    <a:pt x="783" y="641"/>
                    <a:pt x="763" y="641"/>
                    <a:pt x="763" y="641"/>
                  </a:cubicBezTo>
                  <a:cubicBezTo>
                    <a:pt x="754" y="641"/>
                    <a:pt x="747" y="647"/>
                    <a:pt x="747" y="656"/>
                  </a:cubicBezTo>
                  <a:cubicBezTo>
                    <a:pt x="747" y="664"/>
                    <a:pt x="754" y="671"/>
                    <a:pt x="763" y="671"/>
                  </a:cubicBezTo>
                  <a:cubicBezTo>
                    <a:pt x="763" y="671"/>
                    <a:pt x="799" y="671"/>
                    <a:pt x="823" y="671"/>
                  </a:cubicBezTo>
                  <a:cubicBezTo>
                    <a:pt x="874" y="671"/>
                    <a:pt x="870" y="710"/>
                    <a:pt x="862" y="734"/>
                  </a:cubicBezTo>
                  <a:cubicBezTo>
                    <a:pt x="852" y="764"/>
                    <a:pt x="846" y="793"/>
                    <a:pt x="782" y="793"/>
                  </a:cubicBezTo>
                  <a:cubicBezTo>
                    <a:pt x="760" y="793"/>
                    <a:pt x="732" y="793"/>
                    <a:pt x="732" y="793"/>
                  </a:cubicBezTo>
                  <a:cubicBezTo>
                    <a:pt x="723" y="793"/>
                    <a:pt x="717" y="800"/>
                    <a:pt x="717" y="808"/>
                  </a:cubicBezTo>
                  <a:cubicBezTo>
                    <a:pt x="717" y="817"/>
                    <a:pt x="723" y="824"/>
                    <a:pt x="732" y="824"/>
                  </a:cubicBezTo>
                  <a:cubicBezTo>
                    <a:pt x="732" y="824"/>
                    <a:pt x="753" y="824"/>
                    <a:pt x="780" y="824"/>
                  </a:cubicBezTo>
                  <a:cubicBezTo>
                    <a:pt x="813" y="824"/>
                    <a:pt x="815" y="855"/>
                    <a:pt x="811" y="866"/>
                  </a:cubicBezTo>
                  <a:cubicBezTo>
                    <a:pt x="807" y="879"/>
                    <a:pt x="803" y="888"/>
                    <a:pt x="803" y="888"/>
                  </a:cubicBezTo>
                  <a:cubicBezTo>
                    <a:pt x="793" y="905"/>
                    <a:pt x="779" y="915"/>
                    <a:pt x="747" y="915"/>
                  </a:cubicBezTo>
                  <a:cubicBezTo>
                    <a:pt x="580" y="915"/>
                    <a:pt x="580" y="915"/>
                    <a:pt x="580" y="915"/>
                  </a:cubicBezTo>
                  <a:cubicBezTo>
                    <a:pt x="497" y="915"/>
                    <a:pt x="414" y="896"/>
                    <a:pt x="411" y="896"/>
                  </a:cubicBezTo>
                  <a:cubicBezTo>
                    <a:pt x="285" y="866"/>
                    <a:pt x="278" y="864"/>
                    <a:pt x="270" y="862"/>
                  </a:cubicBezTo>
                  <a:cubicBezTo>
                    <a:pt x="270" y="862"/>
                    <a:pt x="244" y="857"/>
                    <a:pt x="244" y="835"/>
                  </a:cubicBezTo>
                  <a:cubicBezTo>
                    <a:pt x="244" y="414"/>
                    <a:pt x="244" y="414"/>
                    <a:pt x="244" y="414"/>
                  </a:cubicBezTo>
                  <a:cubicBezTo>
                    <a:pt x="244" y="399"/>
                    <a:pt x="253" y="386"/>
                    <a:pt x="268" y="382"/>
                  </a:cubicBezTo>
                  <a:cubicBezTo>
                    <a:pt x="270" y="381"/>
                    <a:pt x="273" y="380"/>
                    <a:pt x="275" y="380"/>
                  </a:cubicBezTo>
                  <a:cubicBezTo>
                    <a:pt x="414" y="322"/>
                    <a:pt x="456" y="195"/>
                    <a:pt x="458" y="92"/>
                  </a:cubicBezTo>
                  <a:cubicBezTo>
                    <a:pt x="458" y="77"/>
                    <a:pt x="469" y="61"/>
                    <a:pt x="488" y="61"/>
                  </a:cubicBezTo>
                  <a:cubicBezTo>
                    <a:pt x="520" y="61"/>
                    <a:pt x="577" y="126"/>
                    <a:pt x="577" y="206"/>
                  </a:cubicBezTo>
                  <a:cubicBezTo>
                    <a:pt x="577" y="278"/>
                    <a:pt x="574" y="291"/>
                    <a:pt x="549" y="366"/>
                  </a:cubicBezTo>
                  <a:cubicBezTo>
                    <a:pt x="854" y="366"/>
                    <a:pt x="852" y="370"/>
                    <a:pt x="879" y="377"/>
                  </a:cubicBezTo>
                  <a:cubicBezTo>
                    <a:pt x="912" y="387"/>
                    <a:pt x="915" y="415"/>
                    <a:pt x="915" y="424"/>
                  </a:cubicBezTo>
                  <a:cubicBezTo>
                    <a:pt x="915" y="435"/>
                    <a:pt x="915" y="433"/>
                    <a:pt x="914" y="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 lIns="45720" tIns="22860" rIns="45720" bIns="228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 dirty="0">
                <a:latin typeface="Raleway Light"/>
              </a:endParaRPr>
            </a:p>
          </p:txBody>
        </p:sp>
        <p:sp>
          <p:nvSpPr>
            <p:cNvPr id="4" name="Freeform 25">
              <a:extLst>
                <a:ext uri="{FF2B5EF4-FFF2-40B4-BE49-F238E27FC236}">
                  <a16:creationId xmlns:a16="http://schemas.microsoft.com/office/drawing/2014/main" id="{A63F8C89-2F38-2923-FD1C-D6DE800116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488" y="2979738"/>
              <a:ext cx="341313" cy="346075"/>
            </a:xfrm>
            <a:custGeom>
              <a:avLst/>
              <a:gdLst>
                <a:gd name="T0" fmla="*/ 45 w 91"/>
                <a:gd name="T1" fmla="*/ 0 h 92"/>
                <a:gd name="T2" fmla="*/ 0 w 91"/>
                <a:gd name="T3" fmla="*/ 46 h 92"/>
                <a:gd name="T4" fmla="*/ 45 w 91"/>
                <a:gd name="T5" fmla="*/ 92 h 92"/>
                <a:gd name="T6" fmla="*/ 91 w 91"/>
                <a:gd name="T7" fmla="*/ 46 h 92"/>
                <a:gd name="T8" fmla="*/ 45 w 91"/>
                <a:gd name="T9" fmla="*/ 0 h 92"/>
                <a:gd name="T10" fmla="*/ 45 w 91"/>
                <a:gd name="T11" fmla="*/ 61 h 92"/>
                <a:gd name="T12" fmla="*/ 30 w 91"/>
                <a:gd name="T13" fmla="*/ 46 h 92"/>
                <a:gd name="T14" fmla="*/ 45 w 91"/>
                <a:gd name="T15" fmla="*/ 31 h 92"/>
                <a:gd name="T16" fmla="*/ 61 w 91"/>
                <a:gd name="T17" fmla="*/ 46 h 92"/>
                <a:gd name="T18" fmla="*/ 45 w 91"/>
                <a:gd name="T19" fmla="*/ 6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2">
                  <a:moveTo>
                    <a:pt x="45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71"/>
                    <a:pt x="20" y="92"/>
                    <a:pt x="45" y="92"/>
                  </a:cubicBezTo>
                  <a:cubicBezTo>
                    <a:pt x="71" y="92"/>
                    <a:pt x="91" y="71"/>
                    <a:pt x="91" y="46"/>
                  </a:cubicBezTo>
                  <a:cubicBezTo>
                    <a:pt x="91" y="20"/>
                    <a:pt x="71" y="0"/>
                    <a:pt x="45" y="0"/>
                  </a:cubicBezTo>
                  <a:close/>
                  <a:moveTo>
                    <a:pt x="45" y="61"/>
                  </a:moveTo>
                  <a:cubicBezTo>
                    <a:pt x="37" y="61"/>
                    <a:pt x="30" y="54"/>
                    <a:pt x="30" y="46"/>
                  </a:cubicBezTo>
                  <a:cubicBezTo>
                    <a:pt x="30" y="37"/>
                    <a:pt x="37" y="31"/>
                    <a:pt x="45" y="31"/>
                  </a:cubicBezTo>
                  <a:cubicBezTo>
                    <a:pt x="54" y="31"/>
                    <a:pt x="61" y="37"/>
                    <a:pt x="61" y="46"/>
                  </a:cubicBezTo>
                  <a:cubicBezTo>
                    <a:pt x="61" y="54"/>
                    <a:pt x="54" y="61"/>
                    <a:pt x="4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 lIns="45720" tIns="22860" rIns="45720" bIns="228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 dirty="0">
                <a:latin typeface="Raleway Light"/>
              </a:endParaRPr>
            </a:p>
          </p:txBody>
        </p:sp>
      </p:grpSp>
      <p:sp>
        <p:nvSpPr>
          <p:cNvPr id="5" name="Title 15">
            <a:extLst>
              <a:ext uri="{FF2B5EF4-FFF2-40B4-BE49-F238E27FC236}">
                <a16:creationId xmlns:a16="http://schemas.microsoft.com/office/drawing/2014/main" id="{60A31735-FA43-A36E-2F5C-F115A852A34E}"/>
              </a:ext>
            </a:extLst>
          </p:cNvPr>
          <p:cNvSpPr txBox="1">
            <a:spLocks/>
          </p:cNvSpPr>
          <p:nvPr/>
        </p:nvSpPr>
        <p:spPr>
          <a:xfrm>
            <a:off x="2198885" y="1782062"/>
            <a:ext cx="5591497" cy="3086572"/>
          </a:xfrm>
          <a:prstGeom prst="rect">
            <a:avLst/>
          </a:prstGeom>
          <a:ln w="76200">
            <a:noFill/>
          </a:ln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500" b="1" dirty="0"/>
              <a:t>Thank </a:t>
            </a:r>
          </a:p>
          <a:p>
            <a:pPr algn="ctr" eaLnBrk="1" hangingPunct="1"/>
            <a:r>
              <a:rPr lang="en-US" altLang="en-US" sz="11500" b="1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761397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5">
            <a:extLst>
              <a:ext uri="{FF2B5EF4-FFF2-40B4-BE49-F238E27FC236}">
                <a16:creationId xmlns:a16="http://schemas.microsoft.com/office/drawing/2014/main" id="{60A31735-FA43-A36E-2F5C-F115A852A34E}"/>
              </a:ext>
            </a:extLst>
          </p:cNvPr>
          <p:cNvSpPr txBox="1">
            <a:spLocks/>
          </p:cNvSpPr>
          <p:nvPr/>
        </p:nvSpPr>
        <p:spPr>
          <a:xfrm>
            <a:off x="1174653" y="2703034"/>
            <a:ext cx="9842693" cy="1646938"/>
          </a:xfrm>
          <a:prstGeom prst="rect">
            <a:avLst/>
          </a:prstGeom>
          <a:ln w="76200">
            <a:noFill/>
          </a:ln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500" b="1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28614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7" t="6599" r="26136" b="18317"/>
          <a:stretch/>
        </p:blipFill>
        <p:spPr>
          <a:xfrm>
            <a:off x="2860252" y="2266117"/>
            <a:ext cx="2448272" cy="2333182"/>
          </a:xfrm>
          <a:prstGeom prst="ellipse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E4C0768-B8A4-6462-E781-0CD07CD3F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-113" r="23198" b="-700"/>
          <a:stretch/>
        </p:blipFill>
        <p:spPr>
          <a:xfrm>
            <a:off x="6334385" y="2240370"/>
            <a:ext cx="2438739" cy="247173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Group 9">
            <a:extLst>
              <a:ext uri="{FF2B5EF4-FFF2-40B4-BE49-F238E27FC236}">
                <a16:creationId xmlns:a16="http://schemas.microsoft.com/office/drawing/2014/main" id="{F5EA3F7F-1FE5-0311-6D4D-5BB894C320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51602" y="1320261"/>
            <a:ext cx="2604306" cy="3648485"/>
            <a:chOff x="3204" y="1269"/>
            <a:chExt cx="1272" cy="1782"/>
          </a:xfrm>
          <a:solidFill>
            <a:schemeClr val="accent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3C602268-0B03-8F5E-BE93-954B474054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4" y="1582"/>
              <a:ext cx="1272" cy="1469"/>
            </a:xfrm>
            <a:custGeom>
              <a:avLst/>
              <a:gdLst>
                <a:gd name="T0" fmla="*/ 0 w 1272"/>
                <a:gd name="T1" fmla="*/ 1102 h 1469"/>
                <a:gd name="T2" fmla="*/ 0 w 1272"/>
                <a:gd name="T3" fmla="*/ 367 h 1469"/>
                <a:gd name="T4" fmla="*/ 636 w 1272"/>
                <a:gd name="T5" fmla="*/ 0 h 1469"/>
                <a:gd name="T6" fmla="*/ 1272 w 1272"/>
                <a:gd name="T7" fmla="*/ 367 h 1469"/>
                <a:gd name="T8" fmla="*/ 1272 w 1272"/>
                <a:gd name="T9" fmla="*/ 1102 h 1469"/>
                <a:gd name="T10" fmla="*/ 636 w 1272"/>
                <a:gd name="T11" fmla="*/ 1469 h 1469"/>
                <a:gd name="T12" fmla="*/ 0 w 1272"/>
                <a:gd name="T13" fmla="*/ 1102 h 1469"/>
                <a:gd name="T14" fmla="*/ 130 w 1272"/>
                <a:gd name="T15" fmla="*/ 443 h 1469"/>
                <a:gd name="T16" fmla="*/ 130 w 1272"/>
                <a:gd name="T17" fmla="*/ 1026 h 1469"/>
                <a:gd name="T18" fmla="*/ 636 w 1272"/>
                <a:gd name="T19" fmla="*/ 1318 h 1469"/>
                <a:gd name="T20" fmla="*/ 1142 w 1272"/>
                <a:gd name="T21" fmla="*/ 1026 h 1469"/>
                <a:gd name="T22" fmla="*/ 1142 w 1272"/>
                <a:gd name="T23" fmla="*/ 443 h 1469"/>
                <a:gd name="T24" fmla="*/ 636 w 1272"/>
                <a:gd name="T25" fmla="*/ 149 h 1469"/>
                <a:gd name="T26" fmla="*/ 130 w 1272"/>
                <a:gd name="T27" fmla="*/ 443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2" h="1469">
                  <a:moveTo>
                    <a:pt x="0" y="1102"/>
                  </a:moveTo>
                  <a:lnTo>
                    <a:pt x="0" y="367"/>
                  </a:lnTo>
                  <a:lnTo>
                    <a:pt x="636" y="0"/>
                  </a:lnTo>
                  <a:lnTo>
                    <a:pt x="1272" y="367"/>
                  </a:lnTo>
                  <a:lnTo>
                    <a:pt x="1272" y="1102"/>
                  </a:lnTo>
                  <a:lnTo>
                    <a:pt x="636" y="1469"/>
                  </a:lnTo>
                  <a:lnTo>
                    <a:pt x="0" y="1102"/>
                  </a:lnTo>
                  <a:close/>
                  <a:moveTo>
                    <a:pt x="130" y="443"/>
                  </a:moveTo>
                  <a:lnTo>
                    <a:pt x="130" y="1026"/>
                  </a:lnTo>
                  <a:lnTo>
                    <a:pt x="636" y="1318"/>
                  </a:lnTo>
                  <a:lnTo>
                    <a:pt x="1142" y="1026"/>
                  </a:lnTo>
                  <a:lnTo>
                    <a:pt x="1142" y="443"/>
                  </a:lnTo>
                  <a:lnTo>
                    <a:pt x="636" y="149"/>
                  </a:lnTo>
                  <a:lnTo>
                    <a:pt x="130" y="4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1011B"/>
                </a:solidFill>
                <a:latin typeface="+mn-lt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C2818385-38D6-E3D9-2479-5ADD15714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269"/>
              <a:ext cx="686" cy="348"/>
            </a:xfrm>
            <a:custGeom>
              <a:avLst/>
              <a:gdLst>
                <a:gd name="T0" fmla="*/ 686 w 686"/>
                <a:gd name="T1" fmla="*/ 196 h 348"/>
                <a:gd name="T2" fmla="*/ 344 w 686"/>
                <a:gd name="T3" fmla="*/ 0 h 348"/>
                <a:gd name="T4" fmla="*/ 344 w 686"/>
                <a:gd name="T5" fmla="*/ 0 h 348"/>
                <a:gd name="T6" fmla="*/ 342 w 686"/>
                <a:gd name="T7" fmla="*/ 0 h 348"/>
                <a:gd name="T8" fmla="*/ 0 w 686"/>
                <a:gd name="T9" fmla="*/ 196 h 348"/>
                <a:gd name="T10" fmla="*/ 0 w 686"/>
                <a:gd name="T11" fmla="*/ 348 h 348"/>
                <a:gd name="T12" fmla="*/ 344 w 686"/>
                <a:gd name="T13" fmla="*/ 151 h 348"/>
                <a:gd name="T14" fmla="*/ 686 w 686"/>
                <a:gd name="T15" fmla="*/ 348 h 348"/>
                <a:gd name="T16" fmla="*/ 686 w 686"/>
                <a:gd name="T17" fmla="*/ 19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48">
                  <a:moveTo>
                    <a:pt x="686" y="196"/>
                  </a:moveTo>
                  <a:lnTo>
                    <a:pt x="344" y="0"/>
                  </a:lnTo>
                  <a:lnTo>
                    <a:pt x="344" y="0"/>
                  </a:lnTo>
                  <a:lnTo>
                    <a:pt x="342" y="0"/>
                  </a:lnTo>
                  <a:lnTo>
                    <a:pt x="0" y="196"/>
                  </a:lnTo>
                  <a:lnTo>
                    <a:pt x="0" y="348"/>
                  </a:lnTo>
                  <a:lnTo>
                    <a:pt x="344" y="151"/>
                  </a:lnTo>
                  <a:lnTo>
                    <a:pt x="686" y="348"/>
                  </a:lnTo>
                  <a:lnTo>
                    <a:pt x="686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1011B"/>
                </a:solidFill>
                <a:latin typeface="+mn-lt"/>
              </a:endParaRPr>
            </a:p>
          </p:txBody>
        </p:sp>
      </p:grpSp>
      <p:grpSp>
        <p:nvGrpSpPr>
          <p:cNvPr id="37" name="Group 9">
            <a:extLst>
              <a:ext uri="{FF2B5EF4-FFF2-40B4-BE49-F238E27FC236}">
                <a16:creationId xmlns:a16="http://schemas.microsoft.com/office/drawing/2014/main" id="{6BD004BD-C1E5-9A5F-10CD-C233735358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82235" y="1320261"/>
            <a:ext cx="2604306" cy="3648485"/>
            <a:chOff x="3204" y="1269"/>
            <a:chExt cx="1272" cy="1782"/>
          </a:xfrm>
          <a:solidFill>
            <a:schemeClr val="accent2"/>
          </a:solidFill>
        </p:grpSpPr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92BC590C-55D6-C20E-9B22-7CF9FD854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4" y="1582"/>
              <a:ext cx="1272" cy="1469"/>
            </a:xfrm>
            <a:custGeom>
              <a:avLst/>
              <a:gdLst>
                <a:gd name="T0" fmla="*/ 0 w 1272"/>
                <a:gd name="T1" fmla="*/ 1102 h 1469"/>
                <a:gd name="T2" fmla="*/ 0 w 1272"/>
                <a:gd name="T3" fmla="*/ 367 h 1469"/>
                <a:gd name="T4" fmla="*/ 636 w 1272"/>
                <a:gd name="T5" fmla="*/ 0 h 1469"/>
                <a:gd name="T6" fmla="*/ 1272 w 1272"/>
                <a:gd name="T7" fmla="*/ 367 h 1469"/>
                <a:gd name="T8" fmla="*/ 1272 w 1272"/>
                <a:gd name="T9" fmla="*/ 1102 h 1469"/>
                <a:gd name="T10" fmla="*/ 636 w 1272"/>
                <a:gd name="T11" fmla="*/ 1469 h 1469"/>
                <a:gd name="T12" fmla="*/ 0 w 1272"/>
                <a:gd name="T13" fmla="*/ 1102 h 1469"/>
                <a:gd name="T14" fmla="*/ 130 w 1272"/>
                <a:gd name="T15" fmla="*/ 443 h 1469"/>
                <a:gd name="T16" fmla="*/ 130 w 1272"/>
                <a:gd name="T17" fmla="*/ 1026 h 1469"/>
                <a:gd name="T18" fmla="*/ 636 w 1272"/>
                <a:gd name="T19" fmla="*/ 1318 h 1469"/>
                <a:gd name="T20" fmla="*/ 1142 w 1272"/>
                <a:gd name="T21" fmla="*/ 1026 h 1469"/>
                <a:gd name="T22" fmla="*/ 1142 w 1272"/>
                <a:gd name="T23" fmla="*/ 443 h 1469"/>
                <a:gd name="T24" fmla="*/ 636 w 1272"/>
                <a:gd name="T25" fmla="*/ 149 h 1469"/>
                <a:gd name="T26" fmla="*/ 130 w 1272"/>
                <a:gd name="T27" fmla="*/ 443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2" h="1469">
                  <a:moveTo>
                    <a:pt x="0" y="1102"/>
                  </a:moveTo>
                  <a:lnTo>
                    <a:pt x="0" y="367"/>
                  </a:lnTo>
                  <a:lnTo>
                    <a:pt x="636" y="0"/>
                  </a:lnTo>
                  <a:lnTo>
                    <a:pt x="1272" y="367"/>
                  </a:lnTo>
                  <a:lnTo>
                    <a:pt x="1272" y="1102"/>
                  </a:lnTo>
                  <a:lnTo>
                    <a:pt x="636" y="1469"/>
                  </a:lnTo>
                  <a:lnTo>
                    <a:pt x="0" y="1102"/>
                  </a:lnTo>
                  <a:close/>
                  <a:moveTo>
                    <a:pt x="130" y="443"/>
                  </a:moveTo>
                  <a:lnTo>
                    <a:pt x="130" y="1026"/>
                  </a:lnTo>
                  <a:lnTo>
                    <a:pt x="636" y="1318"/>
                  </a:lnTo>
                  <a:lnTo>
                    <a:pt x="1142" y="1026"/>
                  </a:lnTo>
                  <a:lnTo>
                    <a:pt x="1142" y="443"/>
                  </a:lnTo>
                  <a:lnTo>
                    <a:pt x="636" y="149"/>
                  </a:lnTo>
                  <a:lnTo>
                    <a:pt x="130" y="4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solidFill>
                  <a:srgbClr val="F1011B"/>
                </a:solidFill>
                <a:latin typeface="+mn-lt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F2F1E75C-F2F3-4596-4BF3-2BB91E12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269"/>
              <a:ext cx="686" cy="348"/>
            </a:xfrm>
            <a:custGeom>
              <a:avLst/>
              <a:gdLst>
                <a:gd name="T0" fmla="*/ 686 w 686"/>
                <a:gd name="T1" fmla="*/ 196 h 348"/>
                <a:gd name="T2" fmla="*/ 344 w 686"/>
                <a:gd name="T3" fmla="*/ 0 h 348"/>
                <a:gd name="T4" fmla="*/ 344 w 686"/>
                <a:gd name="T5" fmla="*/ 0 h 348"/>
                <a:gd name="T6" fmla="*/ 342 w 686"/>
                <a:gd name="T7" fmla="*/ 0 h 348"/>
                <a:gd name="T8" fmla="*/ 0 w 686"/>
                <a:gd name="T9" fmla="*/ 196 h 348"/>
                <a:gd name="T10" fmla="*/ 0 w 686"/>
                <a:gd name="T11" fmla="*/ 348 h 348"/>
                <a:gd name="T12" fmla="*/ 344 w 686"/>
                <a:gd name="T13" fmla="*/ 151 h 348"/>
                <a:gd name="T14" fmla="*/ 686 w 686"/>
                <a:gd name="T15" fmla="*/ 348 h 348"/>
                <a:gd name="T16" fmla="*/ 686 w 686"/>
                <a:gd name="T17" fmla="*/ 19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48">
                  <a:moveTo>
                    <a:pt x="686" y="196"/>
                  </a:moveTo>
                  <a:lnTo>
                    <a:pt x="344" y="0"/>
                  </a:lnTo>
                  <a:lnTo>
                    <a:pt x="344" y="0"/>
                  </a:lnTo>
                  <a:lnTo>
                    <a:pt x="342" y="0"/>
                  </a:lnTo>
                  <a:lnTo>
                    <a:pt x="0" y="196"/>
                  </a:lnTo>
                  <a:lnTo>
                    <a:pt x="0" y="348"/>
                  </a:lnTo>
                  <a:lnTo>
                    <a:pt x="344" y="151"/>
                  </a:lnTo>
                  <a:lnTo>
                    <a:pt x="686" y="348"/>
                  </a:lnTo>
                  <a:lnTo>
                    <a:pt x="686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1011B"/>
                </a:solidFill>
                <a:latin typeface="+mn-lt"/>
              </a:endParaRPr>
            </a:p>
          </p:txBody>
        </p:sp>
      </p:grpSp>
      <p:sp>
        <p:nvSpPr>
          <p:cNvPr id="36" name="TextBox 7">
            <a:extLst>
              <a:ext uri="{FF2B5EF4-FFF2-40B4-BE49-F238E27FC236}">
                <a16:creationId xmlns:a16="http://schemas.microsoft.com/office/drawing/2014/main" id="{EC674283-7EED-7A5F-FDC2-3CBB286AE56F}"/>
              </a:ext>
            </a:extLst>
          </p:cNvPr>
          <p:cNvSpPr txBox="1"/>
          <p:nvPr/>
        </p:nvSpPr>
        <p:spPr>
          <a:xfrm>
            <a:off x="2567217" y="4919718"/>
            <a:ext cx="3147919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2000" b="1" cap="all" spc="240" dirty="0">
                <a:solidFill>
                  <a:srgbClr val="F0021B"/>
                </a:solidFill>
                <a:latin typeface="Roboto"/>
              </a:rPr>
              <a:t>Syed </a:t>
            </a:r>
            <a:r>
              <a:rPr lang="en-US" sz="2000" b="1" cap="all" spc="240" dirty="0" err="1">
                <a:solidFill>
                  <a:srgbClr val="F0021B"/>
                </a:solidFill>
                <a:latin typeface="Roboto"/>
              </a:rPr>
              <a:t>Sheeraz</a:t>
            </a:r>
            <a:r>
              <a:rPr lang="en-US" sz="2000" b="1" cap="all" spc="240" dirty="0">
                <a:solidFill>
                  <a:srgbClr val="F0021B"/>
                </a:solidFill>
                <a:latin typeface="Roboto"/>
              </a:rPr>
              <a:t> Ali</a:t>
            </a: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671E43A5-0346-19C3-450A-9D8521E1D215}"/>
              </a:ext>
            </a:extLst>
          </p:cNvPr>
          <p:cNvSpPr txBox="1"/>
          <p:nvPr/>
        </p:nvSpPr>
        <p:spPr>
          <a:xfrm>
            <a:off x="2566830" y="5224037"/>
            <a:ext cx="3148306" cy="490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79"/>
              </a:lnSpc>
            </a:pPr>
            <a:r>
              <a:rPr lang="en-US" spc="139" dirty="0">
                <a:solidFill>
                  <a:srgbClr val="FFFFFF"/>
                </a:solidFill>
                <a:latin typeface="Roboto"/>
              </a:rPr>
              <a:t>(Hack the box)</a:t>
            </a: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id="{83E37BAC-5BAD-8350-0E91-2EC5C2341981}"/>
              </a:ext>
            </a:extLst>
          </p:cNvPr>
          <p:cNvSpPr txBox="1"/>
          <p:nvPr/>
        </p:nvSpPr>
        <p:spPr>
          <a:xfrm>
            <a:off x="6044504" y="4919718"/>
            <a:ext cx="3147919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2000" b="1" cap="all" spc="240" dirty="0">
                <a:solidFill>
                  <a:srgbClr val="F0021B"/>
                </a:solidFill>
                <a:latin typeface="Roboto"/>
              </a:rPr>
              <a:t>Shreya </a:t>
            </a:r>
            <a:r>
              <a:rPr lang="en-US" sz="2000" b="1" cap="all" spc="240" dirty="0" err="1">
                <a:solidFill>
                  <a:srgbClr val="F0021B"/>
                </a:solidFill>
                <a:latin typeface="Roboto"/>
              </a:rPr>
              <a:t>Pohekar</a:t>
            </a:r>
            <a:endParaRPr lang="en-US" sz="2000" b="1" cap="all" spc="240" dirty="0">
              <a:solidFill>
                <a:srgbClr val="F0021B"/>
              </a:solidFill>
              <a:latin typeface="Roboto"/>
            </a:endParaRPr>
          </a:p>
        </p:txBody>
      </p:sp>
      <p:sp>
        <p:nvSpPr>
          <p:cNvPr id="42" name="TextBox 8">
            <a:extLst>
              <a:ext uri="{FF2B5EF4-FFF2-40B4-BE49-F238E27FC236}">
                <a16:creationId xmlns:a16="http://schemas.microsoft.com/office/drawing/2014/main" id="{CA315D3A-3486-E6F6-24E0-A2223DCC9A04}"/>
              </a:ext>
            </a:extLst>
          </p:cNvPr>
          <p:cNvSpPr txBox="1"/>
          <p:nvPr/>
        </p:nvSpPr>
        <p:spPr>
          <a:xfrm>
            <a:off x="6044117" y="5224037"/>
            <a:ext cx="3148306" cy="490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79"/>
              </a:lnSpc>
            </a:pPr>
            <a:r>
              <a:rPr lang="en-US" spc="139" dirty="0">
                <a:solidFill>
                  <a:srgbClr val="FFFFFF"/>
                </a:solidFill>
                <a:latin typeface="Roboto"/>
              </a:rPr>
              <a:t>(</a:t>
            </a:r>
            <a:r>
              <a:rPr lang="en-US" spc="139" dirty="0" err="1">
                <a:solidFill>
                  <a:srgbClr val="FFFFFF"/>
                </a:solidFill>
                <a:latin typeface="Roboto"/>
              </a:rPr>
              <a:t>Hackerone</a:t>
            </a:r>
            <a:r>
              <a:rPr lang="en-US" spc="139" dirty="0">
                <a:solidFill>
                  <a:srgbClr val="FFFFFF"/>
                </a:solidFill>
                <a:latin typeface="Roboto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1850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>
            <a:extLst>
              <a:ext uri="{FF2B5EF4-FFF2-40B4-BE49-F238E27FC236}">
                <a16:creationId xmlns:a16="http://schemas.microsoft.com/office/drawing/2014/main" id="{60A31735-FA43-A36E-2F5C-F115A852A34E}"/>
              </a:ext>
            </a:extLst>
          </p:cNvPr>
          <p:cNvSpPr txBox="1">
            <a:spLocks/>
          </p:cNvSpPr>
          <p:nvPr/>
        </p:nvSpPr>
        <p:spPr>
          <a:xfrm>
            <a:off x="391402" y="594942"/>
            <a:ext cx="4022593" cy="5619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/>
              <a:t>References..</a:t>
            </a:r>
          </a:p>
        </p:txBody>
      </p:sp>
      <p:sp>
        <p:nvSpPr>
          <p:cNvPr id="3" name="Rectangle 2"/>
          <p:cNvSpPr/>
          <p:nvPr/>
        </p:nvSpPr>
        <p:spPr>
          <a:xfrm>
            <a:off x="888273" y="1950046"/>
            <a:ext cx="9788194" cy="3357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https://github.com/KathanP19/Gxss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https://github.com/CodeVigilant/codevigilant_semgrep_rules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https://codevigilant.com/author/shreya_pohekar/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https://codevigilant.com/author/syed_sheeraz_ali/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https://shreyapohekar.com/blogs/dont-just-sanitize-but-also-escape-a-fable-of-sanitize_text_field/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64544-8123-A8CA-F20E-7576D95DC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133" y="312081"/>
            <a:ext cx="802253" cy="812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C4017D-1E74-AA2D-E4FD-749DE0EC0A00}"/>
              </a:ext>
            </a:extLst>
          </p:cNvPr>
          <p:cNvSpPr txBox="1"/>
          <p:nvPr/>
        </p:nvSpPr>
        <p:spPr>
          <a:xfrm>
            <a:off x="7204847" y="1116006"/>
            <a:ext cx="4595751" cy="463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</a:rPr>
              <a:t>Twitter        </a:t>
            </a:r>
            <a:r>
              <a:rPr lang="en-US" sz="1800" dirty="0" err="1">
                <a:solidFill>
                  <a:srgbClr val="FF0000"/>
                </a:solidFill>
              </a:rPr>
              <a:t>Sheeraz</a:t>
            </a:r>
            <a:r>
              <a:rPr lang="en-US" sz="1800" dirty="0">
                <a:solidFill>
                  <a:srgbClr val="FF0000"/>
                </a:solidFill>
              </a:rPr>
              <a:t>                 Shreya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4EA1A5-DDB1-C8DB-9288-5AD5D0EC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807" y="344177"/>
            <a:ext cx="802253" cy="81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5">
            <a:extLst>
              <a:ext uri="{FF2B5EF4-FFF2-40B4-BE49-F238E27FC236}">
                <a16:creationId xmlns:a16="http://schemas.microsoft.com/office/drawing/2014/main" id="{60A31735-FA43-A36E-2F5C-F115A852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58788"/>
            <a:ext cx="11356975" cy="561975"/>
          </a:xfrm>
        </p:spPr>
        <p:txBody>
          <a:bodyPr/>
          <a:lstStyle/>
          <a:p>
            <a:r>
              <a:rPr lang="id-ID" altLang="en-US" b="1" dirty="0"/>
              <a:t>Index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359F59-4EF8-A0D2-9DF4-A5491833072C}"/>
              </a:ext>
            </a:extLst>
          </p:cNvPr>
          <p:cNvGrpSpPr/>
          <p:nvPr/>
        </p:nvGrpSpPr>
        <p:grpSpPr>
          <a:xfrm>
            <a:off x="8529141" y="2132867"/>
            <a:ext cx="4639235" cy="4725133"/>
            <a:chOff x="600243" y="524632"/>
            <a:chExt cx="5617370" cy="6322299"/>
          </a:xfrm>
          <a:solidFill>
            <a:schemeClr val="accent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D1F6A68-BBC3-347C-5C3C-E551F550C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660" y="28088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8EE0153A-BB98-EA2C-E07C-CBF61DE8A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768" y="3148526"/>
              <a:ext cx="2249751" cy="3698405"/>
            </a:xfrm>
            <a:custGeom>
              <a:avLst/>
              <a:gdLst>
                <a:gd name="T0" fmla="*/ 470 w 588"/>
                <a:gd name="T1" fmla="*/ 274 h 1010"/>
                <a:gd name="T2" fmla="*/ 543 w 588"/>
                <a:gd name="T3" fmla="*/ 164 h 1010"/>
                <a:gd name="T4" fmla="*/ 588 w 588"/>
                <a:gd name="T5" fmla="*/ 13 h 1010"/>
                <a:gd name="T6" fmla="*/ 580 w 588"/>
                <a:gd name="T7" fmla="*/ 9 h 1010"/>
                <a:gd name="T8" fmla="*/ 531 w 588"/>
                <a:gd name="T9" fmla="*/ 143 h 1010"/>
                <a:gd name="T10" fmla="*/ 456 w 588"/>
                <a:gd name="T11" fmla="*/ 237 h 1010"/>
                <a:gd name="T12" fmla="*/ 454 w 588"/>
                <a:gd name="T13" fmla="*/ 238 h 1010"/>
                <a:gd name="T14" fmla="*/ 310 w 588"/>
                <a:gd name="T15" fmla="*/ 0 h 1010"/>
                <a:gd name="T16" fmla="*/ 272 w 588"/>
                <a:gd name="T17" fmla="*/ 25 h 1010"/>
                <a:gd name="T18" fmla="*/ 401 w 588"/>
                <a:gd name="T19" fmla="*/ 434 h 1010"/>
                <a:gd name="T20" fmla="*/ 234 w 588"/>
                <a:gd name="T21" fmla="*/ 365 h 1010"/>
                <a:gd name="T22" fmla="*/ 106 w 588"/>
                <a:gd name="T23" fmla="*/ 257 h 1010"/>
                <a:gd name="T24" fmla="*/ 12 w 588"/>
                <a:gd name="T25" fmla="*/ 95 h 1010"/>
                <a:gd name="T26" fmla="*/ 0 w 588"/>
                <a:gd name="T27" fmla="*/ 101 h 1010"/>
                <a:gd name="T28" fmla="*/ 90 w 588"/>
                <a:gd name="T29" fmla="*/ 284 h 1010"/>
                <a:gd name="T30" fmla="*/ 218 w 588"/>
                <a:gd name="T31" fmla="*/ 413 h 1010"/>
                <a:gd name="T32" fmla="*/ 406 w 588"/>
                <a:gd name="T33" fmla="*/ 511 h 1010"/>
                <a:gd name="T34" fmla="*/ 331 w 588"/>
                <a:gd name="T35" fmla="*/ 1010 h 1010"/>
                <a:gd name="T36" fmla="*/ 557 w 588"/>
                <a:gd name="T37" fmla="*/ 1010 h 1010"/>
                <a:gd name="T38" fmla="*/ 546 w 588"/>
                <a:gd name="T39" fmla="*/ 509 h 1010"/>
                <a:gd name="T40" fmla="*/ 470 w 588"/>
                <a:gd name="T41" fmla="*/ 274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8" h="1010">
                  <a:moveTo>
                    <a:pt x="470" y="274"/>
                  </a:moveTo>
                  <a:cubicBezTo>
                    <a:pt x="498" y="243"/>
                    <a:pt x="523" y="207"/>
                    <a:pt x="543" y="164"/>
                  </a:cubicBezTo>
                  <a:cubicBezTo>
                    <a:pt x="564" y="120"/>
                    <a:pt x="581" y="71"/>
                    <a:pt x="588" y="13"/>
                  </a:cubicBezTo>
                  <a:cubicBezTo>
                    <a:pt x="580" y="9"/>
                    <a:pt x="580" y="9"/>
                    <a:pt x="580" y="9"/>
                  </a:cubicBezTo>
                  <a:cubicBezTo>
                    <a:pt x="571" y="60"/>
                    <a:pt x="552" y="106"/>
                    <a:pt x="531" y="143"/>
                  </a:cubicBezTo>
                  <a:cubicBezTo>
                    <a:pt x="509" y="181"/>
                    <a:pt x="483" y="212"/>
                    <a:pt x="456" y="237"/>
                  </a:cubicBezTo>
                  <a:cubicBezTo>
                    <a:pt x="455" y="238"/>
                    <a:pt x="455" y="238"/>
                    <a:pt x="454" y="238"/>
                  </a:cubicBezTo>
                  <a:cubicBezTo>
                    <a:pt x="415" y="153"/>
                    <a:pt x="366" y="73"/>
                    <a:pt x="310" y="0"/>
                  </a:cubicBezTo>
                  <a:cubicBezTo>
                    <a:pt x="272" y="25"/>
                    <a:pt x="272" y="25"/>
                    <a:pt x="272" y="25"/>
                  </a:cubicBezTo>
                  <a:cubicBezTo>
                    <a:pt x="346" y="158"/>
                    <a:pt x="386" y="295"/>
                    <a:pt x="401" y="434"/>
                  </a:cubicBezTo>
                  <a:cubicBezTo>
                    <a:pt x="344" y="419"/>
                    <a:pt x="287" y="397"/>
                    <a:pt x="234" y="365"/>
                  </a:cubicBezTo>
                  <a:cubicBezTo>
                    <a:pt x="188" y="337"/>
                    <a:pt x="145" y="301"/>
                    <a:pt x="106" y="257"/>
                  </a:cubicBezTo>
                  <a:cubicBezTo>
                    <a:pt x="68" y="212"/>
                    <a:pt x="32" y="157"/>
                    <a:pt x="12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8" y="172"/>
                    <a:pt x="52" y="232"/>
                    <a:pt x="90" y="284"/>
                  </a:cubicBezTo>
                  <a:cubicBezTo>
                    <a:pt x="128" y="335"/>
                    <a:pt x="172" y="378"/>
                    <a:pt x="218" y="413"/>
                  </a:cubicBezTo>
                  <a:cubicBezTo>
                    <a:pt x="278" y="457"/>
                    <a:pt x="341" y="489"/>
                    <a:pt x="406" y="511"/>
                  </a:cubicBezTo>
                  <a:cubicBezTo>
                    <a:pt x="412" y="679"/>
                    <a:pt x="383" y="847"/>
                    <a:pt x="331" y="1010"/>
                  </a:cubicBezTo>
                  <a:cubicBezTo>
                    <a:pt x="557" y="1010"/>
                    <a:pt x="557" y="1010"/>
                    <a:pt x="557" y="1010"/>
                  </a:cubicBezTo>
                  <a:cubicBezTo>
                    <a:pt x="583" y="820"/>
                    <a:pt x="587" y="695"/>
                    <a:pt x="546" y="509"/>
                  </a:cubicBezTo>
                  <a:cubicBezTo>
                    <a:pt x="528" y="428"/>
                    <a:pt x="503" y="349"/>
                    <a:pt x="470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82CB570-3A94-7FF5-5867-F0AFBAD59139}"/>
                </a:ext>
              </a:extLst>
            </p:cNvPr>
            <p:cNvGrpSpPr/>
            <p:nvPr/>
          </p:nvGrpSpPr>
          <p:grpSpPr>
            <a:xfrm>
              <a:off x="1722908" y="524632"/>
              <a:ext cx="4494705" cy="3410150"/>
              <a:chOff x="7620482" y="1038373"/>
              <a:chExt cx="4708942" cy="3451868"/>
            </a:xfrm>
            <a:grpFill/>
          </p:grpSpPr>
          <p:sp>
            <p:nvSpPr>
              <p:cNvPr id="123" name="Oval 26">
                <a:extLst>
                  <a:ext uri="{FF2B5EF4-FFF2-40B4-BE49-F238E27FC236}">
                    <a16:creationId xmlns:a16="http://schemas.microsoft.com/office/drawing/2014/main" id="{CEFBC0DB-4529-24D1-65AE-BBC5400E2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2658" y="3574039"/>
                <a:ext cx="20688" cy="177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24" name="Freeform 31">
                <a:extLst>
                  <a:ext uri="{FF2B5EF4-FFF2-40B4-BE49-F238E27FC236}">
                    <a16:creationId xmlns:a16="http://schemas.microsoft.com/office/drawing/2014/main" id="{17210497-BCC0-3813-5835-B742789DB4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20890" y="2912075"/>
                <a:ext cx="749186" cy="750663"/>
              </a:xfrm>
              <a:custGeom>
                <a:avLst/>
                <a:gdLst>
                  <a:gd name="T0" fmla="*/ 140 w 280"/>
                  <a:gd name="T1" fmla="*/ 0 h 280"/>
                  <a:gd name="T2" fmla="*/ 0 w 280"/>
                  <a:gd name="T3" fmla="*/ 140 h 280"/>
                  <a:gd name="T4" fmla="*/ 140 w 280"/>
                  <a:gd name="T5" fmla="*/ 280 h 280"/>
                  <a:gd name="T6" fmla="*/ 280 w 280"/>
                  <a:gd name="T7" fmla="*/ 140 h 280"/>
                  <a:gd name="T8" fmla="*/ 140 w 280"/>
                  <a:gd name="T9" fmla="*/ 0 h 280"/>
                  <a:gd name="T10" fmla="*/ 185 w 280"/>
                  <a:gd name="T11" fmla="*/ 69 h 280"/>
                  <a:gd name="T12" fmla="*/ 211 w 280"/>
                  <a:gd name="T13" fmla="*/ 95 h 280"/>
                  <a:gd name="T14" fmla="*/ 185 w 280"/>
                  <a:gd name="T15" fmla="*/ 122 h 280"/>
                  <a:gd name="T16" fmla="*/ 174 w 280"/>
                  <a:gd name="T17" fmla="*/ 119 h 280"/>
                  <a:gd name="T18" fmla="*/ 158 w 280"/>
                  <a:gd name="T19" fmla="*/ 95 h 280"/>
                  <a:gd name="T20" fmla="*/ 185 w 280"/>
                  <a:gd name="T21" fmla="*/ 69 h 280"/>
                  <a:gd name="T22" fmla="*/ 141 w 280"/>
                  <a:gd name="T23" fmla="*/ 96 h 280"/>
                  <a:gd name="T24" fmla="*/ 167 w 280"/>
                  <a:gd name="T25" fmla="*/ 123 h 280"/>
                  <a:gd name="T26" fmla="*/ 141 w 280"/>
                  <a:gd name="T27" fmla="*/ 149 h 280"/>
                  <a:gd name="T28" fmla="*/ 115 w 280"/>
                  <a:gd name="T29" fmla="*/ 123 h 280"/>
                  <a:gd name="T30" fmla="*/ 141 w 280"/>
                  <a:gd name="T31" fmla="*/ 96 h 280"/>
                  <a:gd name="T32" fmla="*/ 95 w 280"/>
                  <a:gd name="T33" fmla="*/ 69 h 280"/>
                  <a:gd name="T34" fmla="*/ 121 w 280"/>
                  <a:gd name="T35" fmla="*/ 95 h 280"/>
                  <a:gd name="T36" fmla="*/ 121 w 280"/>
                  <a:gd name="T37" fmla="*/ 97 h 280"/>
                  <a:gd name="T38" fmla="*/ 109 w 280"/>
                  <a:gd name="T39" fmla="*/ 118 h 280"/>
                  <a:gd name="T40" fmla="*/ 95 w 280"/>
                  <a:gd name="T41" fmla="*/ 122 h 280"/>
                  <a:gd name="T42" fmla="*/ 68 w 280"/>
                  <a:gd name="T43" fmla="*/ 95 h 280"/>
                  <a:gd name="T44" fmla="*/ 95 w 280"/>
                  <a:gd name="T45" fmla="*/ 69 h 280"/>
                  <a:gd name="T46" fmla="*/ 90 w 280"/>
                  <a:gd name="T47" fmla="*/ 193 h 280"/>
                  <a:gd name="T48" fmla="*/ 52 w 280"/>
                  <a:gd name="T49" fmla="*/ 186 h 280"/>
                  <a:gd name="T50" fmla="*/ 50 w 280"/>
                  <a:gd name="T51" fmla="*/ 185 h 280"/>
                  <a:gd name="T52" fmla="*/ 50 w 280"/>
                  <a:gd name="T53" fmla="*/ 185 h 280"/>
                  <a:gd name="T54" fmla="*/ 50 w 280"/>
                  <a:gd name="T55" fmla="*/ 157 h 280"/>
                  <a:gd name="T56" fmla="*/ 84 w 280"/>
                  <a:gd name="T57" fmla="*/ 124 h 280"/>
                  <a:gd name="T58" fmla="*/ 106 w 280"/>
                  <a:gd name="T59" fmla="*/ 124 h 280"/>
                  <a:gd name="T60" fmla="*/ 108 w 280"/>
                  <a:gd name="T61" fmla="*/ 124 h 280"/>
                  <a:gd name="T62" fmla="*/ 118 w 280"/>
                  <a:gd name="T63" fmla="*/ 146 h 280"/>
                  <a:gd name="T64" fmla="*/ 90 w 280"/>
                  <a:gd name="T65" fmla="*/ 185 h 280"/>
                  <a:gd name="T66" fmla="*/ 90 w 280"/>
                  <a:gd name="T67" fmla="*/ 193 h 280"/>
                  <a:gd name="T68" fmla="*/ 186 w 280"/>
                  <a:gd name="T69" fmla="*/ 212 h 280"/>
                  <a:gd name="T70" fmla="*/ 186 w 280"/>
                  <a:gd name="T71" fmla="*/ 212 h 280"/>
                  <a:gd name="T72" fmla="*/ 184 w 280"/>
                  <a:gd name="T73" fmla="*/ 213 h 280"/>
                  <a:gd name="T74" fmla="*/ 144 w 280"/>
                  <a:gd name="T75" fmla="*/ 220 h 280"/>
                  <a:gd name="T76" fmla="*/ 98 w 280"/>
                  <a:gd name="T77" fmla="*/ 213 h 280"/>
                  <a:gd name="T78" fmla="*/ 96 w 280"/>
                  <a:gd name="T79" fmla="*/ 212 h 280"/>
                  <a:gd name="T80" fmla="*/ 96 w 280"/>
                  <a:gd name="T81" fmla="*/ 212 h 280"/>
                  <a:gd name="T82" fmla="*/ 96 w 280"/>
                  <a:gd name="T83" fmla="*/ 185 h 280"/>
                  <a:gd name="T84" fmla="*/ 130 w 280"/>
                  <a:gd name="T85" fmla="*/ 151 h 280"/>
                  <a:gd name="T86" fmla="*/ 152 w 280"/>
                  <a:gd name="T87" fmla="*/ 151 h 280"/>
                  <a:gd name="T88" fmla="*/ 186 w 280"/>
                  <a:gd name="T89" fmla="*/ 185 h 280"/>
                  <a:gd name="T90" fmla="*/ 186 w 280"/>
                  <a:gd name="T91" fmla="*/ 212 h 280"/>
                  <a:gd name="T92" fmla="*/ 230 w 280"/>
                  <a:gd name="T93" fmla="*/ 185 h 280"/>
                  <a:gd name="T94" fmla="*/ 230 w 280"/>
                  <a:gd name="T95" fmla="*/ 185 h 280"/>
                  <a:gd name="T96" fmla="*/ 228 w 280"/>
                  <a:gd name="T97" fmla="*/ 186 h 280"/>
                  <a:gd name="T98" fmla="*/ 192 w 280"/>
                  <a:gd name="T99" fmla="*/ 193 h 280"/>
                  <a:gd name="T100" fmla="*/ 192 w 280"/>
                  <a:gd name="T101" fmla="*/ 185 h 280"/>
                  <a:gd name="T102" fmla="*/ 164 w 280"/>
                  <a:gd name="T103" fmla="*/ 146 h 280"/>
                  <a:gd name="T104" fmla="*/ 174 w 280"/>
                  <a:gd name="T105" fmla="*/ 124 h 280"/>
                  <a:gd name="T106" fmla="*/ 196 w 280"/>
                  <a:gd name="T107" fmla="*/ 124 h 280"/>
                  <a:gd name="T108" fmla="*/ 230 w 280"/>
                  <a:gd name="T109" fmla="*/ 157 h 280"/>
                  <a:gd name="T110" fmla="*/ 230 w 280"/>
                  <a:gd name="T111" fmla="*/ 18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0" h="280">
                    <a:moveTo>
                      <a:pt x="140" y="0"/>
                    </a:moveTo>
                    <a:cubicBezTo>
                      <a:pt x="62" y="0"/>
                      <a:pt x="0" y="62"/>
                      <a:pt x="0" y="140"/>
                    </a:cubicBezTo>
                    <a:cubicBezTo>
                      <a:pt x="0" y="217"/>
                      <a:pt x="62" y="280"/>
                      <a:pt x="140" y="280"/>
                    </a:cubicBezTo>
                    <a:cubicBezTo>
                      <a:pt x="217" y="280"/>
                      <a:pt x="280" y="217"/>
                      <a:pt x="280" y="140"/>
                    </a:cubicBezTo>
                    <a:cubicBezTo>
                      <a:pt x="280" y="62"/>
                      <a:pt x="217" y="0"/>
                      <a:pt x="140" y="0"/>
                    </a:cubicBezTo>
                    <a:close/>
                    <a:moveTo>
                      <a:pt x="185" y="69"/>
                    </a:moveTo>
                    <a:cubicBezTo>
                      <a:pt x="199" y="69"/>
                      <a:pt x="211" y="81"/>
                      <a:pt x="211" y="95"/>
                    </a:cubicBezTo>
                    <a:cubicBezTo>
                      <a:pt x="211" y="110"/>
                      <a:pt x="199" y="122"/>
                      <a:pt x="185" y="122"/>
                    </a:cubicBezTo>
                    <a:cubicBezTo>
                      <a:pt x="181" y="122"/>
                      <a:pt x="177" y="121"/>
                      <a:pt x="174" y="119"/>
                    </a:cubicBezTo>
                    <a:cubicBezTo>
                      <a:pt x="173" y="109"/>
                      <a:pt x="167" y="100"/>
                      <a:pt x="158" y="95"/>
                    </a:cubicBezTo>
                    <a:cubicBezTo>
                      <a:pt x="159" y="81"/>
                      <a:pt x="170" y="69"/>
                      <a:pt x="185" y="69"/>
                    </a:cubicBezTo>
                    <a:close/>
                    <a:moveTo>
                      <a:pt x="141" y="96"/>
                    </a:moveTo>
                    <a:cubicBezTo>
                      <a:pt x="156" y="96"/>
                      <a:pt x="167" y="108"/>
                      <a:pt x="167" y="123"/>
                    </a:cubicBezTo>
                    <a:cubicBezTo>
                      <a:pt x="167" y="137"/>
                      <a:pt x="156" y="149"/>
                      <a:pt x="141" y="149"/>
                    </a:cubicBezTo>
                    <a:cubicBezTo>
                      <a:pt x="127" y="149"/>
                      <a:pt x="115" y="137"/>
                      <a:pt x="115" y="123"/>
                    </a:cubicBezTo>
                    <a:cubicBezTo>
                      <a:pt x="115" y="108"/>
                      <a:pt x="127" y="96"/>
                      <a:pt x="141" y="96"/>
                    </a:cubicBezTo>
                    <a:close/>
                    <a:moveTo>
                      <a:pt x="95" y="69"/>
                    </a:moveTo>
                    <a:cubicBezTo>
                      <a:pt x="109" y="69"/>
                      <a:pt x="121" y="81"/>
                      <a:pt x="121" y="95"/>
                    </a:cubicBezTo>
                    <a:cubicBezTo>
                      <a:pt x="121" y="96"/>
                      <a:pt x="121" y="96"/>
                      <a:pt x="121" y="97"/>
                    </a:cubicBezTo>
                    <a:cubicBezTo>
                      <a:pt x="115" y="102"/>
                      <a:pt x="110" y="109"/>
                      <a:pt x="109" y="118"/>
                    </a:cubicBezTo>
                    <a:cubicBezTo>
                      <a:pt x="105" y="120"/>
                      <a:pt x="100" y="122"/>
                      <a:pt x="95" y="122"/>
                    </a:cubicBezTo>
                    <a:cubicBezTo>
                      <a:pt x="80" y="122"/>
                      <a:pt x="68" y="110"/>
                      <a:pt x="68" y="95"/>
                    </a:cubicBezTo>
                    <a:cubicBezTo>
                      <a:pt x="68" y="81"/>
                      <a:pt x="80" y="69"/>
                      <a:pt x="95" y="69"/>
                    </a:cubicBezTo>
                    <a:close/>
                    <a:moveTo>
                      <a:pt x="90" y="193"/>
                    </a:moveTo>
                    <a:cubicBezTo>
                      <a:pt x="79" y="192"/>
                      <a:pt x="66" y="190"/>
                      <a:pt x="52" y="186"/>
                    </a:cubicBezTo>
                    <a:cubicBezTo>
                      <a:pt x="50" y="185"/>
                      <a:pt x="50" y="185"/>
                      <a:pt x="50" y="185"/>
                    </a:cubicBezTo>
                    <a:cubicBezTo>
                      <a:pt x="50" y="185"/>
                      <a:pt x="50" y="185"/>
                      <a:pt x="50" y="185"/>
                    </a:cubicBezTo>
                    <a:cubicBezTo>
                      <a:pt x="50" y="157"/>
                      <a:pt x="50" y="157"/>
                      <a:pt x="50" y="157"/>
                    </a:cubicBezTo>
                    <a:cubicBezTo>
                      <a:pt x="50" y="139"/>
                      <a:pt x="65" y="124"/>
                      <a:pt x="84" y="124"/>
                    </a:cubicBezTo>
                    <a:cubicBezTo>
                      <a:pt x="106" y="124"/>
                      <a:pt x="106" y="124"/>
                      <a:pt x="106" y="124"/>
                    </a:cubicBezTo>
                    <a:cubicBezTo>
                      <a:pt x="107" y="124"/>
                      <a:pt x="108" y="124"/>
                      <a:pt x="108" y="124"/>
                    </a:cubicBezTo>
                    <a:cubicBezTo>
                      <a:pt x="109" y="132"/>
                      <a:pt x="113" y="140"/>
                      <a:pt x="118" y="146"/>
                    </a:cubicBezTo>
                    <a:cubicBezTo>
                      <a:pt x="102" y="151"/>
                      <a:pt x="90" y="166"/>
                      <a:pt x="90" y="185"/>
                    </a:cubicBezTo>
                    <a:lnTo>
                      <a:pt x="90" y="193"/>
                    </a:lnTo>
                    <a:close/>
                    <a:moveTo>
                      <a:pt x="186" y="212"/>
                    </a:moveTo>
                    <a:cubicBezTo>
                      <a:pt x="186" y="212"/>
                      <a:pt x="186" y="212"/>
                      <a:pt x="186" y="212"/>
                    </a:cubicBezTo>
                    <a:cubicBezTo>
                      <a:pt x="184" y="213"/>
                      <a:pt x="184" y="213"/>
                      <a:pt x="184" y="213"/>
                    </a:cubicBezTo>
                    <a:cubicBezTo>
                      <a:pt x="183" y="213"/>
                      <a:pt x="169" y="220"/>
                      <a:pt x="144" y="220"/>
                    </a:cubicBezTo>
                    <a:cubicBezTo>
                      <a:pt x="131" y="220"/>
                      <a:pt x="116" y="218"/>
                      <a:pt x="98" y="213"/>
                    </a:cubicBezTo>
                    <a:cubicBezTo>
                      <a:pt x="96" y="212"/>
                      <a:pt x="96" y="212"/>
                      <a:pt x="96" y="212"/>
                    </a:cubicBezTo>
                    <a:cubicBezTo>
                      <a:pt x="96" y="212"/>
                      <a:pt x="96" y="212"/>
                      <a:pt x="96" y="212"/>
                    </a:cubicBezTo>
                    <a:cubicBezTo>
                      <a:pt x="96" y="185"/>
                      <a:pt x="96" y="185"/>
                      <a:pt x="96" y="185"/>
                    </a:cubicBezTo>
                    <a:cubicBezTo>
                      <a:pt x="96" y="166"/>
                      <a:pt x="111" y="151"/>
                      <a:pt x="130" y="151"/>
                    </a:cubicBezTo>
                    <a:cubicBezTo>
                      <a:pt x="152" y="151"/>
                      <a:pt x="152" y="151"/>
                      <a:pt x="152" y="151"/>
                    </a:cubicBezTo>
                    <a:cubicBezTo>
                      <a:pt x="171" y="151"/>
                      <a:pt x="186" y="166"/>
                      <a:pt x="186" y="185"/>
                    </a:cubicBezTo>
                    <a:lnTo>
                      <a:pt x="186" y="212"/>
                    </a:lnTo>
                    <a:close/>
                    <a:moveTo>
                      <a:pt x="230" y="185"/>
                    </a:moveTo>
                    <a:cubicBezTo>
                      <a:pt x="230" y="185"/>
                      <a:pt x="230" y="185"/>
                      <a:pt x="230" y="185"/>
                    </a:cubicBezTo>
                    <a:cubicBezTo>
                      <a:pt x="228" y="186"/>
                      <a:pt x="228" y="186"/>
                      <a:pt x="228" y="186"/>
                    </a:cubicBezTo>
                    <a:cubicBezTo>
                      <a:pt x="227" y="186"/>
                      <a:pt x="214" y="192"/>
                      <a:pt x="192" y="193"/>
                    </a:cubicBezTo>
                    <a:cubicBezTo>
                      <a:pt x="192" y="185"/>
                      <a:pt x="192" y="185"/>
                      <a:pt x="192" y="185"/>
                    </a:cubicBezTo>
                    <a:cubicBezTo>
                      <a:pt x="192" y="166"/>
                      <a:pt x="180" y="151"/>
                      <a:pt x="164" y="146"/>
                    </a:cubicBezTo>
                    <a:cubicBezTo>
                      <a:pt x="170" y="140"/>
                      <a:pt x="173" y="132"/>
                      <a:pt x="174" y="124"/>
                    </a:cubicBezTo>
                    <a:cubicBezTo>
                      <a:pt x="196" y="124"/>
                      <a:pt x="196" y="124"/>
                      <a:pt x="196" y="124"/>
                    </a:cubicBezTo>
                    <a:cubicBezTo>
                      <a:pt x="215" y="124"/>
                      <a:pt x="230" y="139"/>
                      <a:pt x="230" y="157"/>
                    </a:cubicBezTo>
                    <a:lnTo>
                      <a:pt x="230" y="1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25" name="Freeform 45">
                <a:extLst>
                  <a:ext uri="{FF2B5EF4-FFF2-40B4-BE49-F238E27FC236}">
                    <a16:creationId xmlns:a16="http://schemas.microsoft.com/office/drawing/2014/main" id="{B69D8660-22A4-2F14-CBC7-F3BED4B8EC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23424" y="1038373"/>
                <a:ext cx="916164" cy="917642"/>
              </a:xfrm>
              <a:custGeom>
                <a:avLst/>
                <a:gdLst>
                  <a:gd name="T0" fmla="*/ 0 w 342"/>
                  <a:gd name="T1" fmla="*/ 171 h 342"/>
                  <a:gd name="T2" fmla="*/ 342 w 342"/>
                  <a:gd name="T3" fmla="*/ 171 h 342"/>
                  <a:gd name="T4" fmla="*/ 48 w 342"/>
                  <a:gd name="T5" fmla="*/ 140 h 342"/>
                  <a:gd name="T6" fmla="*/ 108 w 342"/>
                  <a:gd name="T7" fmla="*/ 164 h 342"/>
                  <a:gd name="T8" fmla="*/ 48 w 342"/>
                  <a:gd name="T9" fmla="*/ 140 h 342"/>
                  <a:gd name="T10" fmla="*/ 109 w 342"/>
                  <a:gd name="T11" fmla="*/ 171 h 342"/>
                  <a:gd name="T12" fmla="*/ 66 w 342"/>
                  <a:gd name="T13" fmla="*/ 209 h 342"/>
                  <a:gd name="T14" fmla="*/ 95 w 342"/>
                  <a:gd name="T15" fmla="*/ 283 h 342"/>
                  <a:gd name="T16" fmla="*/ 95 w 342"/>
                  <a:gd name="T17" fmla="*/ 245 h 342"/>
                  <a:gd name="T18" fmla="*/ 95 w 342"/>
                  <a:gd name="T19" fmla="*/ 283 h 342"/>
                  <a:gd name="T20" fmla="*/ 67 w 342"/>
                  <a:gd name="T21" fmla="*/ 216 h 342"/>
                  <a:gd name="T22" fmla="*/ 114 w 342"/>
                  <a:gd name="T23" fmla="*/ 239 h 342"/>
                  <a:gd name="T24" fmla="*/ 169 w 342"/>
                  <a:gd name="T25" fmla="*/ 239 h 342"/>
                  <a:gd name="T26" fmla="*/ 120 w 342"/>
                  <a:gd name="T27" fmla="*/ 216 h 342"/>
                  <a:gd name="T28" fmla="*/ 169 w 342"/>
                  <a:gd name="T29" fmla="*/ 239 h 342"/>
                  <a:gd name="T30" fmla="*/ 119 w 342"/>
                  <a:gd name="T31" fmla="*/ 209 h 342"/>
                  <a:gd name="T32" fmla="*/ 175 w 342"/>
                  <a:gd name="T33" fmla="*/ 171 h 342"/>
                  <a:gd name="T34" fmla="*/ 116 w 342"/>
                  <a:gd name="T35" fmla="*/ 164 h 342"/>
                  <a:gd name="T36" fmla="*/ 177 w 342"/>
                  <a:gd name="T37" fmla="*/ 140 h 342"/>
                  <a:gd name="T38" fmla="*/ 116 w 342"/>
                  <a:gd name="T39" fmla="*/ 164 h 342"/>
                  <a:gd name="T40" fmla="*/ 177 w 342"/>
                  <a:gd name="T41" fmla="*/ 264 h 342"/>
                  <a:gd name="T42" fmla="*/ 215 w 342"/>
                  <a:gd name="T43" fmla="*/ 264 h 342"/>
                  <a:gd name="T44" fmla="*/ 217 w 342"/>
                  <a:gd name="T45" fmla="*/ 239 h 342"/>
                  <a:gd name="T46" fmla="*/ 178 w 342"/>
                  <a:gd name="T47" fmla="*/ 216 h 342"/>
                  <a:gd name="T48" fmla="*/ 217 w 342"/>
                  <a:gd name="T49" fmla="*/ 239 h 342"/>
                  <a:gd name="T50" fmla="*/ 179 w 342"/>
                  <a:gd name="T51" fmla="*/ 209 h 342"/>
                  <a:gd name="T52" fmla="*/ 235 w 342"/>
                  <a:gd name="T53" fmla="*/ 171 h 342"/>
                  <a:gd name="T54" fmla="*/ 283 w 342"/>
                  <a:gd name="T55" fmla="*/ 126 h 342"/>
                  <a:gd name="T56" fmla="*/ 241 w 342"/>
                  <a:gd name="T57" fmla="*/ 149 h 342"/>
                  <a:gd name="T58" fmla="*/ 182 w 342"/>
                  <a:gd name="T59" fmla="*/ 164 h 342"/>
                  <a:gd name="T60" fmla="*/ 220 w 342"/>
                  <a:gd name="T61" fmla="*/ 140 h 342"/>
                  <a:gd name="T62" fmla="*/ 252 w 342"/>
                  <a:gd name="T63" fmla="*/ 107 h 342"/>
                  <a:gd name="T64" fmla="*/ 260 w 342"/>
                  <a:gd name="T65" fmla="*/ 103 h 342"/>
                  <a:gd name="T66" fmla="*/ 283 w 342"/>
                  <a:gd name="T67" fmla="*/ 126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2" h="342">
                    <a:moveTo>
                      <a:pt x="171" y="0"/>
                    </a:moveTo>
                    <a:cubicBezTo>
                      <a:pt x="76" y="0"/>
                      <a:pt x="0" y="77"/>
                      <a:pt x="0" y="171"/>
                    </a:cubicBezTo>
                    <a:cubicBezTo>
                      <a:pt x="0" y="266"/>
                      <a:pt x="76" y="342"/>
                      <a:pt x="171" y="342"/>
                    </a:cubicBezTo>
                    <a:cubicBezTo>
                      <a:pt x="265" y="342"/>
                      <a:pt x="342" y="266"/>
                      <a:pt x="342" y="171"/>
                    </a:cubicBezTo>
                    <a:cubicBezTo>
                      <a:pt x="342" y="77"/>
                      <a:pt x="265" y="0"/>
                      <a:pt x="171" y="0"/>
                    </a:cubicBezTo>
                    <a:close/>
                    <a:moveTo>
                      <a:pt x="48" y="140"/>
                    </a:move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64"/>
                      <a:pt x="108" y="164"/>
                      <a:pt x="108" y="164"/>
                    </a:cubicBezTo>
                    <a:cubicBezTo>
                      <a:pt x="54" y="164"/>
                      <a:pt x="54" y="164"/>
                      <a:pt x="54" y="164"/>
                    </a:cubicBezTo>
                    <a:lnTo>
                      <a:pt x="48" y="140"/>
                    </a:lnTo>
                    <a:close/>
                    <a:moveTo>
                      <a:pt x="56" y="171"/>
                    </a:moveTo>
                    <a:cubicBezTo>
                      <a:pt x="109" y="171"/>
                      <a:pt x="109" y="171"/>
                      <a:pt x="109" y="171"/>
                    </a:cubicBezTo>
                    <a:cubicBezTo>
                      <a:pt x="112" y="209"/>
                      <a:pt x="112" y="209"/>
                      <a:pt x="112" y="209"/>
                    </a:cubicBezTo>
                    <a:cubicBezTo>
                      <a:pt x="66" y="209"/>
                      <a:pt x="66" y="209"/>
                      <a:pt x="66" y="209"/>
                    </a:cubicBezTo>
                    <a:lnTo>
                      <a:pt x="56" y="171"/>
                    </a:lnTo>
                    <a:close/>
                    <a:moveTo>
                      <a:pt x="95" y="283"/>
                    </a:moveTo>
                    <a:cubicBezTo>
                      <a:pt x="85" y="283"/>
                      <a:pt x="76" y="275"/>
                      <a:pt x="76" y="264"/>
                    </a:cubicBezTo>
                    <a:cubicBezTo>
                      <a:pt x="76" y="254"/>
                      <a:pt x="85" y="245"/>
                      <a:pt x="95" y="245"/>
                    </a:cubicBezTo>
                    <a:cubicBezTo>
                      <a:pt x="106" y="245"/>
                      <a:pt x="114" y="254"/>
                      <a:pt x="114" y="264"/>
                    </a:cubicBezTo>
                    <a:cubicBezTo>
                      <a:pt x="114" y="275"/>
                      <a:pt x="106" y="283"/>
                      <a:pt x="95" y="283"/>
                    </a:cubicBezTo>
                    <a:close/>
                    <a:moveTo>
                      <a:pt x="73" y="239"/>
                    </a:moveTo>
                    <a:cubicBezTo>
                      <a:pt x="67" y="216"/>
                      <a:pt x="67" y="216"/>
                      <a:pt x="67" y="216"/>
                    </a:cubicBezTo>
                    <a:cubicBezTo>
                      <a:pt x="113" y="216"/>
                      <a:pt x="113" y="216"/>
                      <a:pt x="113" y="216"/>
                    </a:cubicBezTo>
                    <a:cubicBezTo>
                      <a:pt x="114" y="239"/>
                      <a:pt x="114" y="239"/>
                      <a:pt x="114" y="239"/>
                    </a:cubicBezTo>
                    <a:lnTo>
                      <a:pt x="73" y="239"/>
                    </a:lnTo>
                    <a:close/>
                    <a:moveTo>
                      <a:pt x="169" y="239"/>
                    </a:moveTo>
                    <a:cubicBezTo>
                      <a:pt x="122" y="239"/>
                      <a:pt x="122" y="239"/>
                      <a:pt x="122" y="239"/>
                    </a:cubicBezTo>
                    <a:cubicBezTo>
                      <a:pt x="120" y="216"/>
                      <a:pt x="120" y="216"/>
                      <a:pt x="120" y="216"/>
                    </a:cubicBezTo>
                    <a:cubicBezTo>
                      <a:pt x="171" y="216"/>
                      <a:pt x="171" y="216"/>
                      <a:pt x="171" y="216"/>
                    </a:cubicBezTo>
                    <a:lnTo>
                      <a:pt x="169" y="239"/>
                    </a:lnTo>
                    <a:close/>
                    <a:moveTo>
                      <a:pt x="171" y="209"/>
                    </a:moveTo>
                    <a:cubicBezTo>
                      <a:pt x="119" y="209"/>
                      <a:pt x="119" y="209"/>
                      <a:pt x="119" y="209"/>
                    </a:cubicBezTo>
                    <a:cubicBezTo>
                      <a:pt x="116" y="171"/>
                      <a:pt x="116" y="171"/>
                      <a:pt x="116" y="171"/>
                    </a:cubicBezTo>
                    <a:cubicBezTo>
                      <a:pt x="175" y="171"/>
                      <a:pt x="175" y="171"/>
                      <a:pt x="175" y="171"/>
                    </a:cubicBezTo>
                    <a:lnTo>
                      <a:pt x="171" y="209"/>
                    </a:lnTo>
                    <a:close/>
                    <a:moveTo>
                      <a:pt x="116" y="164"/>
                    </a:moveTo>
                    <a:cubicBezTo>
                      <a:pt x="114" y="140"/>
                      <a:pt x="114" y="140"/>
                      <a:pt x="114" y="140"/>
                    </a:cubicBezTo>
                    <a:cubicBezTo>
                      <a:pt x="177" y="140"/>
                      <a:pt x="177" y="140"/>
                      <a:pt x="177" y="140"/>
                    </a:cubicBezTo>
                    <a:cubicBezTo>
                      <a:pt x="175" y="164"/>
                      <a:pt x="175" y="164"/>
                      <a:pt x="175" y="164"/>
                    </a:cubicBezTo>
                    <a:lnTo>
                      <a:pt x="116" y="164"/>
                    </a:lnTo>
                    <a:close/>
                    <a:moveTo>
                      <a:pt x="196" y="283"/>
                    </a:moveTo>
                    <a:cubicBezTo>
                      <a:pt x="185" y="283"/>
                      <a:pt x="177" y="275"/>
                      <a:pt x="177" y="264"/>
                    </a:cubicBezTo>
                    <a:cubicBezTo>
                      <a:pt x="177" y="254"/>
                      <a:pt x="185" y="245"/>
                      <a:pt x="196" y="245"/>
                    </a:cubicBezTo>
                    <a:cubicBezTo>
                      <a:pt x="206" y="245"/>
                      <a:pt x="215" y="254"/>
                      <a:pt x="215" y="264"/>
                    </a:cubicBezTo>
                    <a:cubicBezTo>
                      <a:pt x="215" y="275"/>
                      <a:pt x="206" y="283"/>
                      <a:pt x="196" y="283"/>
                    </a:cubicBezTo>
                    <a:close/>
                    <a:moveTo>
                      <a:pt x="217" y="239"/>
                    </a:moveTo>
                    <a:cubicBezTo>
                      <a:pt x="176" y="239"/>
                      <a:pt x="176" y="239"/>
                      <a:pt x="176" y="239"/>
                    </a:cubicBezTo>
                    <a:cubicBezTo>
                      <a:pt x="178" y="216"/>
                      <a:pt x="178" y="216"/>
                      <a:pt x="178" y="216"/>
                    </a:cubicBezTo>
                    <a:cubicBezTo>
                      <a:pt x="223" y="216"/>
                      <a:pt x="223" y="216"/>
                      <a:pt x="223" y="216"/>
                    </a:cubicBezTo>
                    <a:lnTo>
                      <a:pt x="217" y="239"/>
                    </a:lnTo>
                    <a:close/>
                    <a:moveTo>
                      <a:pt x="225" y="209"/>
                    </a:moveTo>
                    <a:cubicBezTo>
                      <a:pt x="179" y="209"/>
                      <a:pt x="179" y="209"/>
                      <a:pt x="179" y="209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235" y="171"/>
                      <a:pt x="235" y="171"/>
                      <a:pt x="235" y="171"/>
                    </a:cubicBezTo>
                    <a:lnTo>
                      <a:pt x="225" y="209"/>
                    </a:lnTo>
                    <a:close/>
                    <a:moveTo>
                      <a:pt x="283" y="126"/>
                    </a:moveTo>
                    <a:cubicBezTo>
                      <a:pt x="264" y="126"/>
                      <a:pt x="264" y="126"/>
                      <a:pt x="264" y="126"/>
                    </a:cubicBezTo>
                    <a:cubicBezTo>
                      <a:pt x="256" y="133"/>
                      <a:pt x="249" y="141"/>
                      <a:pt x="241" y="149"/>
                    </a:cubicBezTo>
                    <a:cubicBezTo>
                      <a:pt x="237" y="164"/>
                      <a:pt x="237" y="164"/>
                      <a:pt x="237" y="164"/>
                    </a:cubicBezTo>
                    <a:cubicBezTo>
                      <a:pt x="182" y="164"/>
                      <a:pt x="182" y="164"/>
                      <a:pt x="182" y="164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220" y="140"/>
                      <a:pt x="220" y="140"/>
                      <a:pt x="220" y="140"/>
                    </a:cubicBezTo>
                    <a:cubicBezTo>
                      <a:pt x="221" y="139"/>
                      <a:pt x="221" y="138"/>
                      <a:pt x="222" y="137"/>
                    </a:cubicBezTo>
                    <a:cubicBezTo>
                      <a:pt x="232" y="127"/>
                      <a:pt x="242" y="117"/>
                      <a:pt x="252" y="107"/>
                    </a:cubicBezTo>
                    <a:cubicBezTo>
                      <a:pt x="252" y="107"/>
                      <a:pt x="253" y="106"/>
                      <a:pt x="254" y="105"/>
                    </a:cubicBezTo>
                    <a:cubicBezTo>
                      <a:pt x="256" y="104"/>
                      <a:pt x="258" y="103"/>
                      <a:pt x="260" y="103"/>
                    </a:cubicBezTo>
                    <a:cubicBezTo>
                      <a:pt x="283" y="103"/>
                      <a:pt x="283" y="103"/>
                      <a:pt x="283" y="103"/>
                    </a:cubicBezTo>
                    <a:cubicBezTo>
                      <a:pt x="297" y="103"/>
                      <a:pt x="297" y="126"/>
                      <a:pt x="283" y="1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B142C089-2AA9-2E46-ECF3-BBC326307E5A}"/>
                  </a:ext>
                </a:extLst>
              </p:cNvPr>
              <p:cNvGrpSpPr/>
              <p:nvPr/>
            </p:nvGrpSpPr>
            <p:grpSpPr>
              <a:xfrm>
                <a:off x="11383706" y="3547479"/>
                <a:ext cx="945718" cy="942762"/>
                <a:chOff x="8472488" y="3322638"/>
                <a:chExt cx="1016000" cy="1012825"/>
              </a:xfrm>
              <a:grpFill/>
            </p:grpSpPr>
            <p:sp>
              <p:nvSpPr>
                <p:cNvPr id="136" name="Oval 51">
                  <a:extLst>
                    <a:ext uri="{FF2B5EF4-FFF2-40B4-BE49-F238E27FC236}">
                      <a16:creationId xmlns:a16="http://schemas.microsoft.com/office/drawing/2014/main" id="{AECCFAD4-C88A-2127-FB07-99901AD758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10663" y="3733800"/>
                  <a:ext cx="55563" cy="539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137" name="Freeform 52">
                  <a:extLst>
                    <a:ext uri="{FF2B5EF4-FFF2-40B4-BE49-F238E27FC236}">
                      <a16:creationId xmlns:a16="http://schemas.microsoft.com/office/drawing/2014/main" id="{13C4650D-469A-B353-6057-827C6E57C9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72488" y="3322638"/>
                  <a:ext cx="1016000" cy="1012825"/>
                </a:xfrm>
                <a:custGeom>
                  <a:avLst/>
                  <a:gdLst>
                    <a:gd name="T0" fmla="*/ 176 w 353"/>
                    <a:gd name="T1" fmla="*/ 0 h 352"/>
                    <a:gd name="T2" fmla="*/ 0 w 353"/>
                    <a:gd name="T3" fmla="*/ 176 h 352"/>
                    <a:gd name="T4" fmla="*/ 176 w 353"/>
                    <a:gd name="T5" fmla="*/ 352 h 352"/>
                    <a:gd name="T6" fmla="*/ 353 w 353"/>
                    <a:gd name="T7" fmla="*/ 176 h 352"/>
                    <a:gd name="T8" fmla="*/ 176 w 353"/>
                    <a:gd name="T9" fmla="*/ 0 h 352"/>
                    <a:gd name="T10" fmla="*/ 287 w 353"/>
                    <a:gd name="T11" fmla="*/ 162 h 352"/>
                    <a:gd name="T12" fmla="*/ 268 w 353"/>
                    <a:gd name="T13" fmla="*/ 183 h 352"/>
                    <a:gd name="T14" fmla="*/ 160 w 353"/>
                    <a:gd name="T15" fmla="*/ 289 h 352"/>
                    <a:gd name="T16" fmla="*/ 63 w 353"/>
                    <a:gd name="T17" fmla="*/ 191 h 352"/>
                    <a:gd name="T18" fmla="*/ 84 w 353"/>
                    <a:gd name="T19" fmla="*/ 202 h 352"/>
                    <a:gd name="T20" fmla="*/ 140 w 353"/>
                    <a:gd name="T21" fmla="*/ 175 h 352"/>
                    <a:gd name="T22" fmla="*/ 139 w 353"/>
                    <a:gd name="T23" fmla="*/ 164 h 352"/>
                    <a:gd name="T24" fmla="*/ 197 w 353"/>
                    <a:gd name="T25" fmla="*/ 97 h 352"/>
                    <a:gd name="T26" fmla="*/ 259 w 353"/>
                    <a:gd name="T27" fmla="*/ 137 h 352"/>
                    <a:gd name="T28" fmla="*/ 287 w 353"/>
                    <a:gd name="T29" fmla="*/ 150 h 352"/>
                    <a:gd name="T30" fmla="*/ 290 w 353"/>
                    <a:gd name="T31" fmla="*/ 156 h 352"/>
                    <a:gd name="T32" fmla="*/ 287 w 353"/>
                    <a:gd name="T33" fmla="*/ 162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3" h="352">
                      <a:moveTo>
                        <a:pt x="176" y="0"/>
                      </a:moveTo>
                      <a:cubicBezTo>
                        <a:pt x="79" y="0"/>
                        <a:pt x="0" y="79"/>
                        <a:pt x="0" y="176"/>
                      </a:cubicBezTo>
                      <a:cubicBezTo>
                        <a:pt x="0" y="274"/>
                        <a:pt x="79" y="352"/>
                        <a:pt x="176" y="352"/>
                      </a:cubicBezTo>
                      <a:cubicBezTo>
                        <a:pt x="274" y="352"/>
                        <a:pt x="353" y="274"/>
                        <a:pt x="353" y="176"/>
                      </a:cubicBezTo>
                      <a:cubicBezTo>
                        <a:pt x="353" y="79"/>
                        <a:pt x="274" y="0"/>
                        <a:pt x="176" y="0"/>
                      </a:cubicBezTo>
                      <a:close/>
                      <a:moveTo>
                        <a:pt x="287" y="162"/>
                      </a:moveTo>
                      <a:cubicBezTo>
                        <a:pt x="268" y="183"/>
                        <a:pt x="268" y="183"/>
                        <a:pt x="268" y="183"/>
                      </a:cubicBezTo>
                      <a:cubicBezTo>
                        <a:pt x="268" y="249"/>
                        <a:pt x="224" y="289"/>
                        <a:pt x="160" y="289"/>
                      </a:cubicBezTo>
                      <a:cubicBezTo>
                        <a:pt x="106" y="289"/>
                        <a:pt x="63" y="231"/>
                        <a:pt x="63" y="191"/>
                      </a:cubicBezTo>
                      <a:cubicBezTo>
                        <a:pt x="63" y="173"/>
                        <a:pt x="70" y="193"/>
                        <a:pt x="84" y="202"/>
                      </a:cubicBezTo>
                      <a:cubicBezTo>
                        <a:pt x="99" y="212"/>
                        <a:pt x="141" y="218"/>
                        <a:pt x="140" y="175"/>
                      </a:cubicBezTo>
                      <a:cubicBezTo>
                        <a:pt x="139" y="171"/>
                        <a:pt x="139" y="167"/>
                        <a:pt x="139" y="164"/>
                      </a:cubicBezTo>
                      <a:cubicBezTo>
                        <a:pt x="139" y="128"/>
                        <a:pt x="161" y="97"/>
                        <a:pt x="197" y="97"/>
                      </a:cubicBezTo>
                      <a:cubicBezTo>
                        <a:pt x="229" y="97"/>
                        <a:pt x="253" y="116"/>
                        <a:pt x="259" y="137"/>
                      </a:cubicBezTo>
                      <a:cubicBezTo>
                        <a:pt x="287" y="150"/>
                        <a:pt x="287" y="150"/>
                        <a:pt x="287" y="150"/>
                      </a:cubicBezTo>
                      <a:cubicBezTo>
                        <a:pt x="289" y="152"/>
                        <a:pt x="290" y="154"/>
                        <a:pt x="290" y="156"/>
                      </a:cubicBezTo>
                      <a:cubicBezTo>
                        <a:pt x="290" y="158"/>
                        <a:pt x="289" y="160"/>
                        <a:pt x="287" y="1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  <p:sp>
            <p:nvSpPr>
              <p:cNvPr id="127" name="Freeform 54">
                <a:extLst>
                  <a:ext uri="{FF2B5EF4-FFF2-40B4-BE49-F238E27FC236}">
                    <a16:creationId xmlns:a16="http://schemas.microsoft.com/office/drawing/2014/main" id="{9F9F1771-13E2-E08E-DCA9-51129202B0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52310" y="2520152"/>
                <a:ext cx="774306" cy="774306"/>
              </a:xfrm>
              <a:custGeom>
                <a:avLst/>
                <a:gdLst>
                  <a:gd name="T0" fmla="*/ 145 w 289"/>
                  <a:gd name="T1" fmla="*/ 0 h 289"/>
                  <a:gd name="T2" fmla="*/ 0 w 289"/>
                  <a:gd name="T3" fmla="*/ 145 h 289"/>
                  <a:gd name="T4" fmla="*/ 145 w 289"/>
                  <a:gd name="T5" fmla="*/ 289 h 289"/>
                  <a:gd name="T6" fmla="*/ 289 w 289"/>
                  <a:gd name="T7" fmla="*/ 145 h 289"/>
                  <a:gd name="T8" fmla="*/ 145 w 289"/>
                  <a:gd name="T9" fmla="*/ 0 h 289"/>
                  <a:gd name="T10" fmla="*/ 145 w 289"/>
                  <a:gd name="T11" fmla="*/ 227 h 289"/>
                  <a:gd name="T12" fmla="*/ 121 w 289"/>
                  <a:gd name="T13" fmla="*/ 204 h 289"/>
                  <a:gd name="T14" fmla="*/ 145 w 289"/>
                  <a:gd name="T15" fmla="*/ 181 h 289"/>
                  <a:gd name="T16" fmla="*/ 168 w 289"/>
                  <a:gd name="T17" fmla="*/ 204 h 289"/>
                  <a:gd name="T18" fmla="*/ 145 w 289"/>
                  <a:gd name="T19" fmla="*/ 227 h 289"/>
                  <a:gd name="T20" fmla="*/ 206 w 289"/>
                  <a:gd name="T21" fmla="*/ 174 h 289"/>
                  <a:gd name="T22" fmla="*/ 185 w 289"/>
                  <a:gd name="T23" fmla="*/ 174 h 289"/>
                  <a:gd name="T24" fmla="*/ 180 w 289"/>
                  <a:gd name="T25" fmla="*/ 168 h 289"/>
                  <a:gd name="T26" fmla="*/ 113 w 289"/>
                  <a:gd name="T27" fmla="*/ 168 h 289"/>
                  <a:gd name="T28" fmla="*/ 105 w 289"/>
                  <a:gd name="T29" fmla="*/ 176 h 289"/>
                  <a:gd name="T30" fmla="*/ 85 w 289"/>
                  <a:gd name="T31" fmla="*/ 176 h 289"/>
                  <a:gd name="T32" fmla="*/ 85 w 289"/>
                  <a:gd name="T33" fmla="*/ 156 h 289"/>
                  <a:gd name="T34" fmla="*/ 89 w 289"/>
                  <a:gd name="T35" fmla="*/ 151 h 289"/>
                  <a:gd name="T36" fmla="*/ 93 w 289"/>
                  <a:gd name="T37" fmla="*/ 148 h 289"/>
                  <a:gd name="T38" fmla="*/ 198 w 289"/>
                  <a:gd name="T39" fmla="*/ 145 h 289"/>
                  <a:gd name="T40" fmla="*/ 198 w 289"/>
                  <a:gd name="T41" fmla="*/ 146 h 289"/>
                  <a:gd name="T42" fmla="*/ 199 w 289"/>
                  <a:gd name="T43" fmla="*/ 147 h 289"/>
                  <a:gd name="T44" fmla="*/ 200 w 289"/>
                  <a:gd name="T45" fmla="*/ 148 h 289"/>
                  <a:gd name="T46" fmla="*/ 206 w 289"/>
                  <a:gd name="T47" fmla="*/ 154 h 289"/>
                  <a:gd name="T48" fmla="*/ 210 w 289"/>
                  <a:gd name="T49" fmla="*/ 164 h 289"/>
                  <a:gd name="T50" fmla="*/ 206 w 289"/>
                  <a:gd name="T51" fmla="*/ 174 h 289"/>
                  <a:gd name="T52" fmla="*/ 240 w 289"/>
                  <a:gd name="T53" fmla="*/ 138 h 289"/>
                  <a:gd name="T54" fmla="*/ 221 w 289"/>
                  <a:gd name="T55" fmla="*/ 138 h 289"/>
                  <a:gd name="T56" fmla="*/ 214 w 289"/>
                  <a:gd name="T57" fmla="*/ 131 h 289"/>
                  <a:gd name="T58" fmla="*/ 76 w 289"/>
                  <a:gd name="T59" fmla="*/ 132 h 289"/>
                  <a:gd name="T60" fmla="*/ 76 w 289"/>
                  <a:gd name="T61" fmla="*/ 132 h 289"/>
                  <a:gd name="T62" fmla="*/ 67 w 289"/>
                  <a:gd name="T63" fmla="*/ 141 h 289"/>
                  <a:gd name="T64" fmla="*/ 49 w 289"/>
                  <a:gd name="T65" fmla="*/ 141 h 289"/>
                  <a:gd name="T66" fmla="*/ 48 w 289"/>
                  <a:gd name="T67" fmla="*/ 122 h 289"/>
                  <a:gd name="T68" fmla="*/ 57 w 289"/>
                  <a:gd name="T69" fmla="*/ 113 h 289"/>
                  <a:gd name="T70" fmla="*/ 58 w 289"/>
                  <a:gd name="T71" fmla="*/ 112 h 289"/>
                  <a:gd name="T72" fmla="*/ 229 w 289"/>
                  <a:gd name="T73" fmla="*/ 109 h 289"/>
                  <a:gd name="T74" fmla="*/ 231 w 289"/>
                  <a:gd name="T75" fmla="*/ 110 h 289"/>
                  <a:gd name="T76" fmla="*/ 235 w 289"/>
                  <a:gd name="T77" fmla="*/ 114 h 289"/>
                  <a:gd name="T78" fmla="*/ 235 w 289"/>
                  <a:gd name="T79" fmla="*/ 114 h 289"/>
                  <a:gd name="T80" fmla="*/ 240 w 289"/>
                  <a:gd name="T81" fmla="*/ 119 h 289"/>
                  <a:gd name="T82" fmla="*/ 240 w 289"/>
                  <a:gd name="T83" fmla="*/ 13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9" h="289">
                    <a:moveTo>
                      <a:pt x="145" y="0"/>
                    </a:moveTo>
                    <a:cubicBezTo>
                      <a:pt x="65" y="0"/>
                      <a:pt x="0" y="65"/>
                      <a:pt x="0" y="145"/>
                    </a:cubicBezTo>
                    <a:cubicBezTo>
                      <a:pt x="0" y="224"/>
                      <a:pt x="65" y="289"/>
                      <a:pt x="145" y="289"/>
                    </a:cubicBezTo>
                    <a:cubicBezTo>
                      <a:pt x="225" y="289"/>
                      <a:pt x="289" y="224"/>
                      <a:pt x="289" y="145"/>
                    </a:cubicBezTo>
                    <a:cubicBezTo>
                      <a:pt x="289" y="65"/>
                      <a:pt x="225" y="0"/>
                      <a:pt x="145" y="0"/>
                    </a:cubicBezTo>
                    <a:close/>
                    <a:moveTo>
                      <a:pt x="145" y="227"/>
                    </a:moveTo>
                    <a:cubicBezTo>
                      <a:pt x="132" y="227"/>
                      <a:pt x="121" y="217"/>
                      <a:pt x="121" y="204"/>
                    </a:cubicBezTo>
                    <a:cubicBezTo>
                      <a:pt x="121" y="191"/>
                      <a:pt x="132" y="181"/>
                      <a:pt x="145" y="181"/>
                    </a:cubicBezTo>
                    <a:cubicBezTo>
                      <a:pt x="158" y="181"/>
                      <a:pt x="168" y="191"/>
                      <a:pt x="168" y="204"/>
                    </a:cubicBezTo>
                    <a:cubicBezTo>
                      <a:pt x="168" y="217"/>
                      <a:pt x="158" y="227"/>
                      <a:pt x="145" y="227"/>
                    </a:cubicBezTo>
                    <a:close/>
                    <a:moveTo>
                      <a:pt x="206" y="174"/>
                    </a:moveTo>
                    <a:cubicBezTo>
                      <a:pt x="200" y="180"/>
                      <a:pt x="191" y="180"/>
                      <a:pt x="185" y="174"/>
                    </a:cubicBezTo>
                    <a:cubicBezTo>
                      <a:pt x="180" y="168"/>
                      <a:pt x="180" y="168"/>
                      <a:pt x="180" y="168"/>
                    </a:cubicBezTo>
                    <a:cubicBezTo>
                      <a:pt x="161" y="150"/>
                      <a:pt x="132" y="150"/>
                      <a:pt x="113" y="168"/>
                    </a:cubicBezTo>
                    <a:cubicBezTo>
                      <a:pt x="105" y="176"/>
                      <a:pt x="105" y="176"/>
                      <a:pt x="105" y="176"/>
                    </a:cubicBezTo>
                    <a:cubicBezTo>
                      <a:pt x="100" y="182"/>
                      <a:pt x="90" y="182"/>
                      <a:pt x="85" y="176"/>
                    </a:cubicBezTo>
                    <a:cubicBezTo>
                      <a:pt x="79" y="171"/>
                      <a:pt x="79" y="161"/>
                      <a:pt x="85" y="156"/>
                    </a:cubicBezTo>
                    <a:cubicBezTo>
                      <a:pt x="89" y="151"/>
                      <a:pt x="89" y="151"/>
                      <a:pt x="89" y="151"/>
                    </a:cubicBezTo>
                    <a:cubicBezTo>
                      <a:pt x="93" y="148"/>
                      <a:pt x="93" y="148"/>
                      <a:pt x="93" y="148"/>
                    </a:cubicBezTo>
                    <a:cubicBezTo>
                      <a:pt x="121" y="119"/>
                      <a:pt x="167" y="118"/>
                      <a:pt x="198" y="145"/>
                    </a:cubicBezTo>
                    <a:cubicBezTo>
                      <a:pt x="198" y="145"/>
                      <a:pt x="198" y="146"/>
                      <a:pt x="198" y="146"/>
                    </a:cubicBezTo>
                    <a:cubicBezTo>
                      <a:pt x="199" y="147"/>
                      <a:pt x="199" y="147"/>
                      <a:pt x="199" y="147"/>
                    </a:cubicBezTo>
                    <a:cubicBezTo>
                      <a:pt x="200" y="147"/>
                      <a:pt x="200" y="147"/>
                      <a:pt x="200" y="148"/>
                    </a:cubicBezTo>
                    <a:cubicBezTo>
                      <a:pt x="206" y="154"/>
                      <a:pt x="206" y="154"/>
                      <a:pt x="206" y="154"/>
                    </a:cubicBezTo>
                    <a:cubicBezTo>
                      <a:pt x="209" y="156"/>
                      <a:pt x="210" y="160"/>
                      <a:pt x="210" y="164"/>
                    </a:cubicBezTo>
                    <a:cubicBezTo>
                      <a:pt x="210" y="168"/>
                      <a:pt x="209" y="171"/>
                      <a:pt x="206" y="174"/>
                    </a:cubicBezTo>
                    <a:close/>
                    <a:moveTo>
                      <a:pt x="240" y="138"/>
                    </a:moveTo>
                    <a:cubicBezTo>
                      <a:pt x="235" y="143"/>
                      <a:pt x="226" y="143"/>
                      <a:pt x="221" y="138"/>
                    </a:cubicBezTo>
                    <a:cubicBezTo>
                      <a:pt x="214" y="131"/>
                      <a:pt x="214" y="131"/>
                      <a:pt x="214" y="131"/>
                    </a:cubicBezTo>
                    <a:cubicBezTo>
                      <a:pt x="176" y="94"/>
                      <a:pt x="115" y="95"/>
                      <a:pt x="76" y="132"/>
                    </a:cubicBezTo>
                    <a:cubicBezTo>
                      <a:pt x="76" y="132"/>
                      <a:pt x="76" y="132"/>
                      <a:pt x="76" y="132"/>
                    </a:cubicBezTo>
                    <a:cubicBezTo>
                      <a:pt x="67" y="141"/>
                      <a:pt x="67" y="141"/>
                      <a:pt x="67" y="141"/>
                    </a:cubicBezTo>
                    <a:cubicBezTo>
                      <a:pt x="62" y="146"/>
                      <a:pt x="54" y="146"/>
                      <a:pt x="49" y="141"/>
                    </a:cubicBezTo>
                    <a:cubicBezTo>
                      <a:pt x="43" y="135"/>
                      <a:pt x="43" y="127"/>
                      <a:pt x="48" y="122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7" y="113"/>
                      <a:pt x="58" y="113"/>
                      <a:pt x="58" y="112"/>
                    </a:cubicBezTo>
                    <a:cubicBezTo>
                      <a:pt x="105" y="67"/>
                      <a:pt x="180" y="65"/>
                      <a:pt x="229" y="109"/>
                    </a:cubicBezTo>
                    <a:cubicBezTo>
                      <a:pt x="230" y="109"/>
                      <a:pt x="231" y="110"/>
                      <a:pt x="231" y="110"/>
                    </a:cubicBezTo>
                    <a:cubicBezTo>
                      <a:pt x="235" y="114"/>
                      <a:pt x="235" y="114"/>
                      <a:pt x="235" y="114"/>
                    </a:cubicBezTo>
                    <a:cubicBezTo>
                      <a:pt x="235" y="114"/>
                      <a:pt x="235" y="114"/>
                      <a:pt x="235" y="114"/>
                    </a:cubicBezTo>
                    <a:cubicBezTo>
                      <a:pt x="240" y="119"/>
                      <a:pt x="240" y="119"/>
                      <a:pt x="240" y="119"/>
                    </a:cubicBezTo>
                    <a:cubicBezTo>
                      <a:pt x="245" y="124"/>
                      <a:pt x="245" y="133"/>
                      <a:pt x="240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D6AB3E17-2300-8A27-1FAD-9B217B6CBD68}"/>
                  </a:ext>
                </a:extLst>
              </p:cNvPr>
              <p:cNvGrpSpPr/>
              <p:nvPr/>
            </p:nvGrpSpPr>
            <p:grpSpPr>
              <a:xfrm>
                <a:off x="9196172" y="1753838"/>
                <a:ext cx="432209" cy="114574"/>
                <a:chOff x="6073776" y="566738"/>
                <a:chExt cx="604838" cy="160337"/>
              </a:xfrm>
              <a:grpFill/>
            </p:grpSpPr>
            <p:sp>
              <p:nvSpPr>
                <p:cNvPr id="133" name="Freeform 166">
                  <a:extLst>
                    <a:ext uri="{FF2B5EF4-FFF2-40B4-BE49-F238E27FC236}">
                      <a16:creationId xmlns:a16="http://schemas.microsoft.com/office/drawing/2014/main" id="{B32ABC34-E9C6-B8AD-04A3-E006108027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3776" y="566738"/>
                  <a:ext cx="195263" cy="160337"/>
                </a:xfrm>
                <a:custGeom>
                  <a:avLst/>
                  <a:gdLst>
                    <a:gd name="T0" fmla="*/ 11 w 52"/>
                    <a:gd name="T1" fmla="*/ 43 h 43"/>
                    <a:gd name="T2" fmla="*/ 0 w 52"/>
                    <a:gd name="T3" fmla="*/ 0 h 43"/>
                    <a:gd name="T4" fmla="*/ 6 w 52"/>
                    <a:gd name="T5" fmla="*/ 0 h 43"/>
                    <a:gd name="T6" fmla="*/ 11 w 52"/>
                    <a:gd name="T7" fmla="*/ 22 h 43"/>
                    <a:gd name="T8" fmla="*/ 14 w 52"/>
                    <a:gd name="T9" fmla="*/ 37 h 43"/>
                    <a:gd name="T10" fmla="*/ 14 w 52"/>
                    <a:gd name="T11" fmla="*/ 37 h 43"/>
                    <a:gd name="T12" fmla="*/ 18 w 52"/>
                    <a:gd name="T13" fmla="*/ 22 h 43"/>
                    <a:gd name="T14" fmla="*/ 23 w 52"/>
                    <a:gd name="T15" fmla="*/ 0 h 43"/>
                    <a:gd name="T16" fmla="*/ 29 w 52"/>
                    <a:gd name="T17" fmla="*/ 0 h 43"/>
                    <a:gd name="T18" fmla="*/ 34 w 52"/>
                    <a:gd name="T19" fmla="*/ 22 h 43"/>
                    <a:gd name="T20" fmla="*/ 37 w 52"/>
                    <a:gd name="T21" fmla="*/ 36 h 43"/>
                    <a:gd name="T22" fmla="*/ 37 w 52"/>
                    <a:gd name="T23" fmla="*/ 36 h 43"/>
                    <a:gd name="T24" fmla="*/ 41 w 52"/>
                    <a:gd name="T25" fmla="*/ 22 h 43"/>
                    <a:gd name="T26" fmla="*/ 46 w 52"/>
                    <a:gd name="T27" fmla="*/ 0 h 43"/>
                    <a:gd name="T28" fmla="*/ 52 w 52"/>
                    <a:gd name="T29" fmla="*/ 0 h 43"/>
                    <a:gd name="T30" fmla="*/ 40 w 52"/>
                    <a:gd name="T31" fmla="*/ 43 h 43"/>
                    <a:gd name="T32" fmla="*/ 34 w 52"/>
                    <a:gd name="T33" fmla="*/ 43 h 43"/>
                    <a:gd name="T34" fmla="*/ 29 w 52"/>
                    <a:gd name="T35" fmla="*/ 21 h 43"/>
                    <a:gd name="T36" fmla="*/ 26 w 52"/>
                    <a:gd name="T37" fmla="*/ 7 h 43"/>
                    <a:gd name="T38" fmla="*/ 26 w 52"/>
                    <a:gd name="T39" fmla="*/ 7 h 43"/>
                    <a:gd name="T40" fmla="*/ 23 w 52"/>
                    <a:gd name="T41" fmla="*/ 21 h 43"/>
                    <a:gd name="T42" fmla="*/ 17 w 52"/>
                    <a:gd name="T43" fmla="*/ 43 h 43"/>
                    <a:gd name="T44" fmla="*/ 11 w 52"/>
                    <a:gd name="T45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2" h="43">
                      <a:moveTo>
                        <a:pt x="11" y="4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2" y="27"/>
                        <a:pt x="13" y="32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5" y="32"/>
                        <a:pt x="16" y="27"/>
                        <a:pt x="18" y="22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4" y="22"/>
                        <a:pt x="34" y="22"/>
                        <a:pt x="34" y="22"/>
                      </a:cubicBezTo>
                      <a:cubicBezTo>
                        <a:pt x="35" y="27"/>
                        <a:pt x="37" y="32"/>
                        <a:pt x="37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8" y="32"/>
                        <a:pt x="39" y="27"/>
                        <a:pt x="41" y="22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28" y="15"/>
                        <a:pt x="27" y="11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5" y="11"/>
                        <a:pt x="24" y="15"/>
                        <a:pt x="23" y="21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lnTo>
                        <a:pt x="11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134" name="Freeform 167">
                  <a:extLst>
                    <a:ext uri="{FF2B5EF4-FFF2-40B4-BE49-F238E27FC236}">
                      <a16:creationId xmlns:a16="http://schemas.microsoft.com/office/drawing/2014/main" id="{5134B6C4-7BC0-C7F8-F3F3-17A6F5B3D2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81738" y="566738"/>
                  <a:ext cx="195263" cy="160337"/>
                </a:xfrm>
                <a:custGeom>
                  <a:avLst/>
                  <a:gdLst>
                    <a:gd name="T0" fmla="*/ 10 w 52"/>
                    <a:gd name="T1" fmla="*/ 43 h 43"/>
                    <a:gd name="T2" fmla="*/ 0 w 52"/>
                    <a:gd name="T3" fmla="*/ 0 h 43"/>
                    <a:gd name="T4" fmla="*/ 5 w 52"/>
                    <a:gd name="T5" fmla="*/ 0 h 43"/>
                    <a:gd name="T6" fmla="*/ 10 w 52"/>
                    <a:gd name="T7" fmla="*/ 22 h 43"/>
                    <a:gd name="T8" fmla="*/ 14 w 52"/>
                    <a:gd name="T9" fmla="*/ 37 h 43"/>
                    <a:gd name="T10" fmla="*/ 14 w 52"/>
                    <a:gd name="T11" fmla="*/ 37 h 43"/>
                    <a:gd name="T12" fmla="*/ 17 w 52"/>
                    <a:gd name="T13" fmla="*/ 22 h 43"/>
                    <a:gd name="T14" fmla="*/ 23 w 52"/>
                    <a:gd name="T15" fmla="*/ 0 h 43"/>
                    <a:gd name="T16" fmla="*/ 29 w 52"/>
                    <a:gd name="T17" fmla="*/ 0 h 43"/>
                    <a:gd name="T18" fmla="*/ 34 w 52"/>
                    <a:gd name="T19" fmla="*/ 22 h 43"/>
                    <a:gd name="T20" fmla="*/ 37 w 52"/>
                    <a:gd name="T21" fmla="*/ 36 h 43"/>
                    <a:gd name="T22" fmla="*/ 37 w 52"/>
                    <a:gd name="T23" fmla="*/ 36 h 43"/>
                    <a:gd name="T24" fmla="*/ 40 w 52"/>
                    <a:gd name="T25" fmla="*/ 22 h 43"/>
                    <a:gd name="T26" fmla="*/ 46 w 52"/>
                    <a:gd name="T27" fmla="*/ 0 h 43"/>
                    <a:gd name="T28" fmla="*/ 52 w 52"/>
                    <a:gd name="T29" fmla="*/ 0 h 43"/>
                    <a:gd name="T30" fmla="*/ 40 w 52"/>
                    <a:gd name="T31" fmla="*/ 43 h 43"/>
                    <a:gd name="T32" fmla="*/ 34 w 52"/>
                    <a:gd name="T33" fmla="*/ 43 h 43"/>
                    <a:gd name="T34" fmla="*/ 28 w 52"/>
                    <a:gd name="T35" fmla="*/ 21 h 43"/>
                    <a:gd name="T36" fmla="*/ 26 w 52"/>
                    <a:gd name="T37" fmla="*/ 7 h 43"/>
                    <a:gd name="T38" fmla="*/ 25 w 52"/>
                    <a:gd name="T39" fmla="*/ 7 h 43"/>
                    <a:gd name="T40" fmla="*/ 22 w 52"/>
                    <a:gd name="T41" fmla="*/ 21 h 43"/>
                    <a:gd name="T42" fmla="*/ 16 w 52"/>
                    <a:gd name="T43" fmla="*/ 43 h 43"/>
                    <a:gd name="T44" fmla="*/ 10 w 52"/>
                    <a:gd name="T45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2" h="43">
                      <a:moveTo>
                        <a:pt x="10" y="4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2" y="27"/>
                        <a:pt x="13" y="32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2"/>
                        <a:pt x="16" y="27"/>
                        <a:pt x="17" y="22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4" y="22"/>
                        <a:pt x="34" y="22"/>
                        <a:pt x="34" y="22"/>
                      </a:cubicBezTo>
                      <a:cubicBezTo>
                        <a:pt x="35" y="27"/>
                        <a:pt x="36" y="32"/>
                        <a:pt x="37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8" y="32"/>
                        <a:pt x="39" y="27"/>
                        <a:pt x="40" y="22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7" y="15"/>
                        <a:pt x="26" y="11"/>
                        <a:pt x="26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11"/>
                        <a:pt x="24" y="15"/>
                        <a:pt x="22" y="21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lnTo>
                        <a:pt x="10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135" name="Freeform 168">
                  <a:extLst>
                    <a:ext uri="{FF2B5EF4-FFF2-40B4-BE49-F238E27FC236}">
                      <a16:creationId xmlns:a16="http://schemas.microsoft.com/office/drawing/2014/main" id="{DCDD658A-6A8A-4C42-CACD-AE13A7F37F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3351" y="566738"/>
                  <a:ext cx="195263" cy="160337"/>
                </a:xfrm>
                <a:custGeom>
                  <a:avLst/>
                  <a:gdLst>
                    <a:gd name="T0" fmla="*/ 11 w 52"/>
                    <a:gd name="T1" fmla="*/ 43 h 43"/>
                    <a:gd name="T2" fmla="*/ 0 w 52"/>
                    <a:gd name="T3" fmla="*/ 0 h 43"/>
                    <a:gd name="T4" fmla="*/ 6 w 52"/>
                    <a:gd name="T5" fmla="*/ 0 h 43"/>
                    <a:gd name="T6" fmla="*/ 11 w 52"/>
                    <a:gd name="T7" fmla="*/ 22 h 43"/>
                    <a:gd name="T8" fmla="*/ 14 w 52"/>
                    <a:gd name="T9" fmla="*/ 37 h 43"/>
                    <a:gd name="T10" fmla="*/ 14 w 52"/>
                    <a:gd name="T11" fmla="*/ 37 h 43"/>
                    <a:gd name="T12" fmla="*/ 18 w 52"/>
                    <a:gd name="T13" fmla="*/ 22 h 43"/>
                    <a:gd name="T14" fmla="*/ 23 w 52"/>
                    <a:gd name="T15" fmla="*/ 0 h 43"/>
                    <a:gd name="T16" fmla="*/ 29 w 52"/>
                    <a:gd name="T17" fmla="*/ 0 h 43"/>
                    <a:gd name="T18" fmla="*/ 34 w 52"/>
                    <a:gd name="T19" fmla="*/ 22 h 43"/>
                    <a:gd name="T20" fmla="*/ 37 w 52"/>
                    <a:gd name="T21" fmla="*/ 36 h 43"/>
                    <a:gd name="T22" fmla="*/ 37 w 52"/>
                    <a:gd name="T23" fmla="*/ 36 h 43"/>
                    <a:gd name="T24" fmla="*/ 41 w 52"/>
                    <a:gd name="T25" fmla="*/ 22 h 43"/>
                    <a:gd name="T26" fmla="*/ 46 w 52"/>
                    <a:gd name="T27" fmla="*/ 0 h 43"/>
                    <a:gd name="T28" fmla="*/ 52 w 52"/>
                    <a:gd name="T29" fmla="*/ 0 h 43"/>
                    <a:gd name="T30" fmla="*/ 40 w 52"/>
                    <a:gd name="T31" fmla="*/ 43 h 43"/>
                    <a:gd name="T32" fmla="*/ 34 w 52"/>
                    <a:gd name="T33" fmla="*/ 43 h 43"/>
                    <a:gd name="T34" fmla="*/ 29 w 52"/>
                    <a:gd name="T35" fmla="*/ 21 h 43"/>
                    <a:gd name="T36" fmla="*/ 26 w 52"/>
                    <a:gd name="T37" fmla="*/ 7 h 43"/>
                    <a:gd name="T38" fmla="*/ 26 w 52"/>
                    <a:gd name="T39" fmla="*/ 7 h 43"/>
                    <a:gd name="T40" fmla="*/ 23 w 52"/>
                    <a:gd name="T41" fmla="*/ 21 h 43"/>
                    <a:gd name="T42" fmla="*/ 17 w 52"/>
                    <a:gd name="T43" fmla="*/ 43 h 43"/>
                    <a:gd name="T44" fmla="*/ 11 w 52"/>
                    <a:gd name="T45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2" h="43">
                      <a:moveTo>
                        <a:pt x="11" y="4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2" y="27"/>
                        <a:pt x="13" y="32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5" y="32"/>
                        <a:pt x="16" y="27"/>
                        <a:pt x="18" y="22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4" y="22"/>
                        <a:pt x="34" y="22"/>
                        <a:pt x="34" y="22"/>
                      </a:cubicBezTo>
                      <a:cubicBezTo>
                        <a:pt x="36" y="27"/>
                        <a:pt x="37" y="32"/>
                        <a:pt x="37" y="36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8" y="32"/>
                        <a:pt x="40" y="27"/>
                        <a:pt x="41" y="22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28" y="15"/>
                        <a:pt x="27" y="11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5" y="11"/>
                        <a:pt x="24" y="15"/>
                        <a:pt x="23" y="21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lnTo>
                        <a:pt x="11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  <p:sp>
            <p:nvSpPr>
              <p:cNvPr id="129" name="Freeform 177">
                <a:extLst>
                  <a:ext uri="{FF2B5EF4-FFF2-40B4-BE49-F238E27FC236}">
                    <a16:creationId xmlns:a16="http://schemas.microsoft.com/office/drawing/2014/main" id="{73731341-8572-D33D-CBB9-3E485BB27D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6491" y="2204197"/>
                <a:ext cx="292676" cy="381160"/>
              </a:xfrm>
              <a:custGeom>
                <a:avLst/>
                <a:gdLst>
                  <a:gd name="T0" fmla="*/ 253 w 258"/>
                  <a:gd name="T1" fmla="*/ 303 h 336"/>
                  <a:gd name="T2" fmla="*/ 142 w 258"/>
                  <a:gd name="T3" fmla="*/ 254 h 336"/>
                  <a:gd name="T4" fmla="*/ 232 w 258"/>
                  <a:gd name="T5" fmla="*/ 43 h 336"/>
                  <a:gd name="T6" fmla="*/ 97 w 258"/>
                  <a:gd name="T7" fmla="*/ 235 h 336"/>
                  <a:gd name="T8" fmla="*/ 0 w 258"/>
                  <a:gd name="T9" fmla="*/ 190 h 336"/>
                  <a:gd name="T10" fmla="*/ 258 w 258"/>
                  <a:gd name="T11" fmla="*/ 0 h 336"/>
                  <a:gd name="T12" fmla="*/ 253 w 258"/>
                  <a:gd name="T13" fmla="*/ 303 h 336"/>
                  <a:gd name="T14" fmla="*/ 109 w 258"/>
                  <a:gd name="T15" fmla="*/ 336 h 336"/>
                  <a:gd name="T16" fmla="*/ 92 w 258"/>
                  <a:gd name="T17" fmla="*/ 263 h 336"/>
                  <a:gd name="T18" fmla="*/ 154 w 258"/>
                  <a:gd name="T19" fmla="*/ 287 h 336"/>
                  <a:gd name="T20" fmla="*/ 109 w 258"/>
                  <a:gd name="T21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8" h="336">
                    <a:moveTo>
                      <a:pt x="253" y="303"/>
                    </a:moveTo>
                    <a:lnTo>
                      <a:pt x="142" y="254"/>
                    </a:lnTo>
                    <a:lnTo>
                      <a:pt x="232" y="43"/>
                    </a:lnTo>
                    <a:lnTo>
                      <a:pt x="97" y="235"/>
                    </a:lnTo>
                    <a:lnTo>
                      <a:pt x="0" y="190"/>
                    </a:lnTo>
                    <a:lnTo>
                      <a:pt x="258" y="0"/>
                    </a:lnTo>
                    <a:lnTo>
                      <a:pt x="253" y="303"/>
                    </a:lnTo>
                    <a:close/>
                    <a:moveTo>
                      <a:pt x="109" y="336"/>
                    </a:moveTo>
                    <a:lnTo>
                      <a:pt x="92" y="263"/>
                    </a:lnTo>
                    <a:lnTo>
                      <a:pt x="154" y="287"/>
                    </a:lnTo>
                    <a:lnTo>
                      <a:pt x="109" y="3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A82201EE-D767-F7B7-1E23-330C5788DDBD}"/>
                  </a:ext>
                </a:extLst>
              </p:cNvPr>
              <p:cNvGrpSpPr/>
              <p:nvPr/>
            </p:nvGrpSpPr>
            <p:grpSpPr>
              <a:xfrm>
                <a:off x="7620482" y="3013028"/>
                <a:ext cx="268855" cy="369817"/>
                <a:chOff x="3868738" y="2328863"/>
                <a:chExt cx="376238" cy="517525"/>
              </a:xfrm>
              <a:grpFill/>
            </p:grpSpPr>
            <p:sp>
              <p:nvSpPr>
                <p:cNvPr id="131" name="Freeform 181">
                  <a:extLst>
                    <a:ext uri="{FF2B5EF4-FFF2-40B4-BE49-F238E27FC236}">
                      <a16:creationId xmlns:a16="http://schemas.microsoft.com/office/drawing/2014/main" id="{7F3DE3AB-04E5-237A-0FFA-BB86E48D3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8738" y="2328863"/>
                  <a:ext cx="180975" cy="517525"/>
                </a:xfrm>
                <a:custGeom>
                  <a:avLst/>
                  <a:gdLst>
                    <a:gd name="T0" fmla="*/ 6 w 48"/>
                    <a:gd name="T1" fmla="*/ 16 h 138"/>
                    <a:gd name="T2" fmla="*/ 1 w 48"/>
                    <a:gd name="T3" fmla="*/ 34 h 138"/>
                    <a:gd name="T4" fmla="*/ 4 w 48"/>
                    <a:gd name="T5" fmla="*/ 48 h 138"/>
                    <a:gd name="T6" fmla="*/ 17 w 48"/>
                    <a:gd name="T7" fmla="*/ 63 h 138"/>
                    <a:gd name="T8" fmla="*/ 17 w 48"/>
                    <a:gd name="T9" fmla="*/ 138 h 138"/>
                    <a:gd name="T10" fmla="*/ 30 w 48"/>
                    <a:gd name="T11" fmla="*/ 138 h 138"/>
                    <a:gd name="T12" fmla="*/ 30 w 48"/>
                    <a:gd name="T13" fmla="*/ 63 h 138"/>
                    <a:gd name="T14" fmla="*/ 44 w 48"/>
                    <a:gd name="T15" fmla="*/ 48 h 138"/>
                    <a:gd name="T16" fmla="*/ 47 w 48"/>
                    <a:gd name="T17" fmla="*/ 34 h 138"/>
                    <a:gd name="T18" fmla="*/ 42 w 48"/>
                    <a:gd name="T19" fmla="*/ 16 h 138"/>
                    <a:gd name="T20" fmla="*/ 32 w 48"/>
                    <a:gd name="T21" fmla="*/ 0 h 138"/>
                    <a:gd name="T22" fmla="*/ 35 w 48"/>
                    <a:gd name="T23" fmla="*/ 33 h 138"/>
                    <a:gd name="T24" fmla="*/ 31 w 48"/>
                    <a:gd name="T25" fmla="*/ 33 h 138"/>
                    <a:gd name="T26" fmla="*/ 27 w 48"/>
                    <a:gd name="T27" fmla="*/ 0 h 138"/>
                    <a:gd name="T28" fmla="*/ 24 w 48"/>
                    <a:gd name="T29" fmla="*/ 0 h 138"/>
                    <a:gd name="T30" fmla="*/ 20 w 48"/>
                    <a:gd name="T31" fmla="*/ 0 h 138"/>
                    <a:gd name="T32" fmla="*/ 17 w 48"/>
                    <a:gd name="T33" fmla="*/ 33 h 138"/>
                    <a:gd name="T34" fmla="*/ 13 w 48"/>
                    <a:gd name="T35" fmla="*/ 33 h 138"/>
                    <a:gd name="T36" fmla="*/ 16 w 48"/>
                    <a:gd name="T37" fmla="*/ 0 h 138"/>
                    <a:gd name="T38" fmla="*/ 6 w 48"/>
                    <a:gd name="T3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8" h="138">
                      <a:moveTo>
                        <a:pt x="6" y="16"/>
                      </a:moveTo>
                      <a:cubicBezTo>
                        <a:pt x="4" y="22"/>
                        <a:pt x="1" y="28"/>
                        <a:pt x="1" y="34"/>
                      </a:cubicBezTo>
                      <a:cubicBezTo>
                        <a:pt x="0" y="39"/>
                        <a:pt x="1" y="43"/>
                        <a:pt x="4" y="48"/>
                      </a:cubicBezTo>
                      <a:cubicBezTo>
                        <a:pt x="7" y="53"/>
                        <a:pt x="12" y="60"/>
                        <a:pt x="17" y="63"/>
                      </a:cubicBezTo>
                      <a:cubicBezTo>
                        <a:pt x="17" y="138"/>
                        <a:pt x="17" y="138"/>
                        <a:pt x="17" y="138"/>
                      </a:cubicBezTo>
                      <a:cubicBezTo>
                        <a:pt x="30" y="138"/>
                        <a:pt x="30" y="138"/>
                        <a:pt x="30" y="138"/>
                      </a:cubicBezTo>
                      <a:cubicBezTo>
                        <a:pt x="30" y="63"/>
                        <a:pt x="30" y="63"/>
                        <a:pt x="30" y="63"/>
                      </a:cubicBezTo>
                      <a:cubicBezTo>
                        <a:pt x="36" y="60"/>
                        <a:pt x="41" y="53"/>
                        <a:pt x="44" y="48"/>
                      </a:cubicBezTo>
                      <a:cubicBezTo>
                        <a:pt x="46" y="43"/>
                        <a:pt x="48" y="39"/>
                        <a:pt x="47" y="34"/>
                      </a:cubicBezTo>
                      <a:cubicBezTo>
                        <a:pt x="46" y="28"/>
                        <a:pt x="44" y="22"/>
                        <a:pt x="42" y="16"/>
                      </a:cubicBezTo>
                      <a:cubicBezTo>
                        <a:pt x="41" y="12"/>
                        <a:pt x="37" y="1"/>
                        <a:pt x="32" y="0"/>
                      </a:cubicBezTo>
                      <a:cubicBezTo>
                        <a:pt x="35" y="33"/>
                        <a:pt x="35" y="33"/>
                        <a:pt x="35" y="33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0" y="1"/>
                        <a:pt x="7" y="12"/>
                        <a:pt x="6" y="1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132" name="Freeform 182">
                  <a:extLst>
                    <a:ext uri="{FF2B5EF4-FFF2-40B4-BE49-F238E27FC236}">
                      <a16:creationId xmlns:a16="http://schemas.microsoft.com/office/drawing/2014/main" id="{CB965527-363D-A69D-4122-2C0D447E3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501" y="2328863"/>
                  <a:ext cx="117475" cy="517525"/>
                </a:xfrm>
                <a:custGeom>
                  <a:avLst/>
                  <a:gdLst>
                    <a:gd name="T0" fmla="*/ 0 w 31"/>
                    <a:gd name="T1" fmla="*/ 39 h 138"/>
                    <a:gd name="T2" fmla="*/ 18 w 31"/>
                    <a:gd name="T3" fmla="*/ 77 h 138"/>
                    <a:gd name="T4" fmla="*/ 18 w 31"/>
                    <a:gd name="T5" fmla="*/ 138 h 138"/>
                    <a:gd name="T6" fmla="*/ 31 w 31"/>
                    <a:gd name="T7" fmla="*/ 138 h 138"/>
                    <a:gd name="T8" fmla="*/ 31 w 31"/>
                    <a:gd name="T9" fmla="*/ 0 h 138"/>
                    <a:gd name="T10" fmla="*/ 18 w 31"/>
                    <a:gd name="T11" fmla="*/ 0 h 138"/>
                    <a:gd name="T12" fmla="*/ 0 w 31"/>
                    <a:gd name="T13" fmla="*/ 39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" h="138">
                      <a:moveTo>
                        <a:pt x="0" y="39"/>
                      </a:moveTo>
                      <a:cubicBezTo>
                        <a:pt x="0" y="73"/>
                        <a:pt x="14" y="77"/>
                        <a:pt x="18" y="77"/>
                      </a:cubicBezTo>
                      <a:cubicBezTo>
                        <a:pt x="18" y="138"/>
                        <a:pt x="18" y="138"/>
                        <a:pt x="18" y="138"/>
                      </a:cubicBezTo>
                      <a:cubicBezTo>
                        <a:pt x="31" y="138"/>
                        <a:pt x="31" y="138"/>
                        <a:pt x="31" y="138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0" y="0"/>
                        <a:pt x="0" y="3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805824-AC4B-FE70-1AED-EA3E3E1D6145}"/>
                </a:ext>
              </a:extLst>
            </p:cNvPr>
            <p:cNvGrpSpPr/>
            <p:nvPr/>
          </p:nvGrpSpPr>
          <p:grpSpPr>
            <a:xfrm>
              <a:off x="1316754" y="1053817"/>
              <a:ext cx="4528974" cy="4745891"/>
              <a:chOff x="7228459" y="1528963"/>
              <a:chExt cx="4744844" cy="4803949"/>
            </a:xfrm>
            <a:grpFill/>
          </p:grpSpPr>
          <p:sp>
            <p:nvSpPr>
              <p:cNvPr id="104" name="Freeform 22">
                <a:extLst>
                  <a:ext uri="{FF2B5EF4-FFF2-40B4-BE49-F238E27FC236}">
                    <a16:creationId xmlns:a16="http://schemas.microsoft.com/office/drawing/2014/main" id="{ACBD4D5E-CCFF-9F9C-8560-96316A6460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28459" y="1528963"/>
                <a:ext cx="942762" cy="942762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89 w 352"/>
                  <a:gd name="T11" fmla="*/ 90 h 352"/>
                  <a:gd name="T12" fmla="*/ 263 w 352"/>
                  <a:gd name="T13" fmla="*/ 90 h 352"/>
                  <a:gd name="T14" fmla="*/ 276 w 352"/>
                  <a:gd name="T15" fmla="*/ 93 h 352"/>
                  <a:gd name="T16" fmla="*/ 176 w 352"/>
                  <a:gd name="T17" fmla="*/ 182 h 352"/>
                  <a:gd name="T18" fmla="*/ 75 w 352"/>
                  <a:gd name="T19" fmla="*/ 93 h 352"/>
                  <a:gd name="T20" fmla="*/ 89 w 352"/>
                  <a:gd name="T21" fmla="*/ 90 h 352"/>
                  <a:gd name="T22" fmla="*/ 60 w 352"/>
                  <a:gd name="T23" fmla="*/ 235 h 352"/>
                  <a:gd name="T24" fmla="*/ 60 w 352"/>
                  <a:gd name="T25" fmla="*/ 119 h 352"/>
                  <a:gd name="T26" fmla="*/ 65 w 352"/>
                  <a:gd name="T27" fmla="*/ 103 h 352"/>
                  <a:gd name="T28" fmla="*/ 137 w 352"/>
                  <a:gd name="T29" fmla="*/ 167 h 352"/>
                  <a:gd name="T30" fmla="*/ 64 w 352"/>
                  <a:gd name="T31" fmla="*/ 248 h 352"/>
                  <a:gd name="T32" fmla="*/ 60 w 352"/>
                  <a:gd name="T33" fmla="*/ 235 h 352"/>
                  <a:gd name="T34" fmla="*/ 263 w 352"/>
                  <a:gd name="T35" fmla="*/ 263 h 352"/>
                  <a:gd name="T36" fmla="*/ 89 w 352"/>
                  <a:gd name="T37" fmla="*/ 263 h 352"/>
                  <a:gd name="T38" fmla="*/ 74 w 352"/>
                  <a:gd name="T39" fmla="*/ 259 h 352"/>
                  <a:gd name="T40" fmla="*/ 148 w 352"/>
                  <a:gd name="T41" fmla="*/ 176 h 352"/>
                  <a:gd name="T42" fmla="*/ 171 w 352"/>
                  <a:gd name="T43" fmla="*/ 197 h 352"/>
                  <a:gd name="T44" fmla="*/ 176 w 352"/>
                  <a:gd name="T45" fmla="*/ 198 h 352"/>
                  <a:gd name="T46" fmla="*/ 181 w 352"/>
                  <a:gd name="T47" fmla="*/ 197 h 352"/>
                  <a:gd name="T48" fmla="*/ 204 w 352"/>
                  <a:gd name="T49" fmla="*/ 176 h 352"/>
                  <a:gd name="T50" fmla="*/ 278 w 352"/>
                  <a:gd name="T51" fmla="*/ 259 h 352"/>
                  <a:gd name="T52" fmla="*/ 263 w 352"/>
                  <a:gd name="T53" fmla="*/ 263 h 352"/>
                  <a:gd name="T54" fmla="*/ 286 w 352"/>
                  <a:gd name="T55" fmla="*/ 233 h 352"/>
                  <a:gd name="T56" fmla="*/ 283 w 352"/>
                  <a:gd name="T57" fmla="*/ 247 h 352"/>
                  <a:gd name="T58" fmla="*/ 211 w 352"/>
                  <a:gd name="T59" fmla="*/ 167 h 352"/>
                  <a:gd name="T60" fmla="*/ 282 w 352"/>
                  <a:gd name="T61" fmla="*/ 105 h 352"/>
                  <a:gd name="T62" fmla="*/ 286 w 352"/>
                  <a:gd name="T63" fmla="*/ 120 h 352"/>
                  <a:gd name="T64" fmla="*/ 286 w 352"/>
                  <a:gd name="T65" fmla="*/ 233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89" y="90"/>
                    </a:moveTo>
                    <a:cubicBezTo>
                      <a:pt x="263" y="90"/>
                      <a:pt x="263" y="90"/>
                      <a:pt x="263" y="90"/>
                    </a:cubicBezTo>
                    <a:cubicBezTo>
                      <a:pt x="268" y="90"/>
                      <a:pt x="272" y="91"/>
                      <a:pt x="276" y="93"/>
                    </a:cubicBezTo>
                    <a:cubicBezTo>
                      <a:pt x="176" y="182"/>
                      <a:pt x="176" y="182"/>
                      <a:pt x="176" y="182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79" y="91"/>
                      <a:pt x="84" y="90"/>
                      <a:pt x="89" y="90"/>
                    </a:cubicBezTo>
                    <a:close/>
                    <a:moveTo>
                      <a:pt x="60" y="235"/>
                    </a:moveTo>
                    <a:cubicBezTo>
                      <a:pt x="60" y="119"/>
                      <a:pt x="60" y="119"/>
                      <a:pt x="60" y="119"/>
                    </a:cubicBezTo>
                    <a:cubicBezTo>
                      <a:pt x="60" y="113"/>
                      <a:pt x="62" y="108"/>
                      <a:pt x="65" y="103"/>
                    </a:cubicBezTo>
                    <a:cubicBezTo>
                      <a:pt x="137" y="167"/>
                      <a:pt x="137" y="167"/>
                      <a:pt x="137" y="167"/>
                    </a:cubicBezTo>
                    <a:cubicBezTo>
                      <a:pt x="64" y="248"/>
                      <a:pt x="64" y="248"/>
                      <a:pt x="64" y="248"/>
                    </a:cubicBezTo>
                    <a:cubicBezTo>
                      <a:pt x="62" y="244"/>
                      <a:pt x="60" y="240"/>
                      <a:pt x="60" y="235"/>
                    </a:cubicBezTo>
                    <a:close/>
                    <a:moveTo>
                      <a:pt x="263" y="263"/>
                    </a:moveTo>
                    <a:cubicBezTo>
                      <a:pt x="89" y="263"/>
                      <a:pt x="89" y="263"/>
                      <a:pt x="89" y="263"/>
                    </a:cubicBezTo>
                    <a:cubicBezTo>
                      <a:pt x="83" y="263"/>
                      <a:pt x="78" y="262"/>
                      <a:pt x="74" y="259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71" y="197"/>
                      <a:pt x="171" y="197"/>
                      <a:pt x="171" y="197"/>
                    </a:cubicBezTo>
                    <a:cubicBezTo>
                      <a:pt x="172" y="198"/>
                      <a:pt x="174" y="198"/>
                      <a:pt x="176" y="198"/>
                    </a:cubicBezTo>
                    <a:cubicBezTo>
                      <a:pt x="178" y="198"/>
                      <a:pt x="179" y="198"/>
                      <a:pt x="181" y="197"/>
                    </a:cubicBezTo>
                    <a:cubicBezTo>
                      <a:pt x="204" y="176"/>
                      <a:pt x="204" y="176"/>
                      <a:pt x="204" y="176"/>
                    </a:cubicBezTo>
                    <a:cubicBezTo>
                      <a:pt x="278" y="259"/>
                      <a:pt x="278" y="259"/>
                      <a:pt x="278" y="259"/>
                    </a:cubicBezTo>
                    <a:cubicBezTo>
                      <a:pt x="274" y="262"/>
                      <a:pt x="268" y="263"/>
                      <a:pt x="263" y="263"/>
                    </a:cubicBezTo>
                    <a:close/>
                    <a:moveTo>
                      <a:pt x="286" y="233"/>
                    </a:moveTo>
                    <a:cubicBezTo>
                      <a:pt x="286" y="238"/>
                      <a:pt x="285" y="243"/>
                      <a:pt x="283" y="247"/>
                    </a:cubicBezTo>
                    <a:cubicBezTo>
                      <a:pt x="211" y="167"/>
                      <a:pt x="211" y="167"/>
                      <a:pt x="211" y="167"/>
                    </a:cubicBezTo>
                    <a:cubicBezTo>
                      <a:pt x="282" y="105"/>
                      <a:pt x="282" y="105"/>
                      <a:pt x="282" y="105"/>
                    </a:cubicBezTo>
                    <a:cubicBezTo>
                      <a:pt x="285" y="109"/>
                      <a:pt x="286" y="115"/>
                      <a:pt x="286" y="120"/>
                    </a:cubicBezTo>
                    <a:lnTo>
                      <a:pt x="286" y="2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C70FEBE3-714F-EB9D-28DA-2418150CF6A1}"/>
                  </a:ext>
                </a:extLst>
              </p:cNvPr>
              <p:cNvGrpSpPr/>
              <p:nvPr/>
            </p:nvGrpSpPr>
            <p:grpSpPr>
              <a:xfrm>
                <a:off x="10269533" y="5390150"/>
                <a:ext cx="942762" cy="942762"/>
                <a:chOff x="7275513" y="5302250"/>
                <a:chExt cx="1012825" cy="1012825"/>
              </a:xfrm>
              <a:grpFill/>
            </p:grpSpPr>
            <p:sp>
              <p:nvSpPr>
                <p:cNvPr id="121" name="Freeform 34">
                  <a:extLst>
                    <a:ext uri="{FF2B5EF4-FFF2-40B4-BE49-F238E27FC236}">
                      <a16:creationId xmlns:a16="http://schemas.microsoft.com/office/drawing/2014/main" id="{056534BE-CF8B-E374-3B93-CE13BA5FC8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7601" y="5521325"/>
                  <a:ext cx="608013" cy="606425"/>
                </a:xfrm>
                <a:custGeom>
                  <a:avLst/>
                  <a:gdLst>
                    <a:gd name="T0" fmla="*/ 189 w 211"/>
                    <a:gd name="T1" fmla="*/ 85 h 211"/>
                    <a:gd name="T2" fmla="*/ 187 w 211"/>
                    <a:gd name="T3" fmla="*/ 64 h 211"/>
                    <a:gd name="T4" fmla="*/ 192 w 211"/>
                    <a:gd name="T5" fmla="*/ 41 h 211"/>
                    <a:gd name="T6" fmla="*/ 179 w 211"/>
                    <a:gd name="T7" fmla="*/ 31 h 211"/>
                    <a:gd name="T8" fmla="*/ 170 w 211"/>
                    <a:gd name="T9" fmla="*/ 36 h 211"/>
                    <a:gd name="T10" fmla="*/ 164 w 211"/>
                    <a:gd name="T11" fmla="*/ 34 h 211"/>
                    <a:gd name="T12" fmla="*/ 155 w 211"/>
                    <a:gd name="T13" fmla="*/ 26 h 211"/>
                    <a:gd name="T14" fmla="*/ 148 w 211"/>
                    <a:gd name="T15" fmla="*/ 20 h 211"/>
                    <a:gd name="T16" fmla="*/ 149 w 211"/>
                    <a:gd name="T17" fmla="*/ 11 h 211"/>
                    <a:gd name="T18" fmla="*/ 125 w 211"/>
                    <a:gd name="T19" fmla="*/ 5 h 211"/>
                    <a:gd name="T20" fmla="*/ 106 w 211"/>
                    <a:gd name="T21" fmla="*/ 1 h 211"/>
                    <a:gd name="T22" fmla="*/ 89 w 211"/>
                    <a:gd name="T23" fmla="*/ 2 h 211"/>
                    <a:gd name="T24" fmla="*/ 88 w 211"/>
                    <a:gd name="T25" fmla="*/ 7 h 211"/>
                    <a:gd name="T26" fmla="*/ 99 w 211"/>
                    <a:gd name="T27" fmla="*/ 3 h 211"/>
                    <a:gd name="T28" fmla="*/ 101 w 211"/>
                    <a:gd name="T29" fmla="*/ 13 h 211"/>
                    <a:gd name="T30" fmla="*/ 83 w 211"/>
                    <a:gd name="T31" fmla="*/ 23 h 211"/>
                    <a:gd name="T32" fmla="*/ 87 w 211"/>
                    <a:gd name="T33" fmla="*/ 31 h 211"/>
                    <a:gd name="T34" fmla="*/ 96 w 211"/>
                    <a:gd name="T35" fmla="*/ 25 h 211"/>
                    <a:gd name="T36" fmla="*/ 108 w 211"/>
                    <a:gd name="T37" fmla="*/ 30 h 211"/>
                    <a:gd name="T38" fmla="*/ 118 w 211"/>
                    <a:gd name="T39" fmla="*/ 29 h 211"/>
                    <a:gd name="T40" fmla="*/ 130 w 211"/>
                    <a:gd name="T41" fmla="*/ 32 h 211"/>
                    <a:gd name="T42" fmla="*/ 128 w 211"/>
                    <a:gd name="T43" fmla="*/ 37 h 211"/>
                    <a:gd name="T44" fmla="*/ 116 w 211"/>
                    <a:gd name="T45" fmla="*/ 43 h 211"/>
                    <a:gd name="T46" fmla="*/ 117 w 211"/>
                    <a:gd name="T47" fmla="*/ 50 h 211"/>
                    <a:gd name="T48" fmla="*/ 113 w 211"/>
                    <a:gd name="T49" fmla="*/ 58 h 211"/>
                    <a:gd name="T50" fmla="*/ 110 w 211"/>
                    <a:gd name="T51" fmla="*/ 91 h 211"/>
                    <a:gd name="T52" fmla="*/ 104 w 211"/>
                    <a:gd name="T53" fmla="*/ 97 h 211"/>
                    <a:gd name="T54" fmla="*/ 88 w 211"/>
                    <a:gd name="T55" fmla="*/ 77 h 211"/>
                    <a:gd name="T56" fmla="*/ 57 w 211"/>
                    <a:gd name="T57" fmla="*/ 83 h 211"/>
                    <a:gd name="T58" fmla="*/ 73 w 211"/>
                    <a:gd name="T59" fmla="*/ 89 h 211"/>
                    <a:gd name="T60" fmla="*/ 75 w 211"/>
                    <a:gd name="T61" fmla="*/ 94 h 211"/>
                    <a:gd name="T62" fmla="*/ 63 w 211"/>
                    <a:gd name="T63" fmla="*/ 97 h 211"/>
                    <a:gd name="T64" fmla="*/ 62 w 211"/>
                    <a:gd name="T65" fmla="*/ 105 h 211"/>
                    <a:gd name="T66" fmla="*/ 70 w 211"/>
                    <a:gd name="T67" fmla="*/ 110 h 211"/>
                    <a:gd name="T68" fmla="*/ 84 w 211"/>
                    <a:gd name="T69" fmla="*/ 107 h 211"/>
                    <a:gd name="T70" fmla="*/ 99 w 211"/>
                    <a:gd name="T71" fmla="*/ 114 h 211"/>
                    <a:gd name="T72" fmla="*/ 116 w 211"/>
                    <a:gd name="T73" fmla="*/ 109 h 211"/>
                    <a:gd name="T74" fmla="*/ 118 w 211"/>
                    <a:gd name="T75" fmla="*/ 131 h 211"/>
                    <a:gd name="T76" fmla="*/ 109 w 211"/>
                    <a:gd name="T77" fmla="*/ 159 h 211"/>
                    <a:gd name="T78" fmla="*/ 90 w 211"/>
                    <a:gd name="T79" fmla="*/ 189 h 211"/>
                    <a:gd name="T80" fmla="*/ 82 w 211"/>
                    <a:gd name="T81" fmla="*/ 197 h 211"/>
                    <a:gd name="T82" fmla="*/ 79 w 211"/>
                    <a:gd name="T83" fmla="*/ 181 h 211"/>
                    <a:gd name="T84" fmla="*/ 78 w 211"/>
                    <a:gd name="T85" fmla="*/ 159 h 211"/>
                    <a:gd name="T86" fmla="*/ 63 w 211"/>
                    <a:gd name="T87" fmla="*/ 132 h 211"/>
                    <a:gd name="T88" fmla="*/ 72 w 211"/>
                    <a:gd name="T89" fmla="*/ 125 h 211"/>
                    <a:gd name="T90" fmla="*/ 60 w 211"/>
                    <a:gd name="T91" fmla="*/ 115 h 211"/>
                    <a:gd name="T92" fmla="*/ 55 w 211"/>
                    <a:gd name="T93" fmla="*/ 102 h 211"/>
                    <a:gd name="T94" fmla="*/ 50 w 211"/>
                    <a:gd name="T95" fmla="*/ 89 h 211"/>
                    <a:gd name="T96" fmla="*/ 38 w 211"/>
                    <a:gd name="T97" fmla="*/ 78 h 211"/>
                    <a:gd name="T98" fmla="*/ 37 w 211"/>
                    <a:gd name="T99" fmla="*/ 91 h 211"/>
                    <a:gd name="T100" fmla="*/ 30 w 211"/>
                    <a:gd name="T101" fmla="*/ 91 h 211"/>
                    <a:gd name="T102" fmla="*/ 32 w 211"/>
                    <a:gd name="T103" fmla="*/ 52 h 211"/>
                    <a:gd name="T104" fmla="*/ 20 w 211"/>
                    <a:gd name="T105" fmla="*/ 148 h 211"/>
                    <a:gd name="T106" fmla="*/ 167 w 211"/>
                    <a:gd name="T107" fmla="*/ 185 h 211"/>
                    <a:gd name="T108" fmla="*/ 160 w 211"/>
                    <a:gd name="T109" fmla="*/ 127 h 211"/>
                    <a:gd name="T110" fmla="*/ 184 w 211"/>
                    <a:gd name="T111" fmla="*/ 133 h 211"/>
                    <a:gd name="T112" fmla="*/ 201 w 211"/>
                    <a:gd name="T113" fmla="*/ 146 h 211"/>
                    <a:gd name="T114" fmla="*/ 206 w 211"/>
                    <a:gd name="T115" fmla="*/ 109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11" h="211">
                      <a:moveTo>
                        <a:pt x="196" y="93"/>
                      </a:moveTo>
                      <a:cubicBezTo>
                        <a:pt x="195" y="88"/>
                        <a:pt x="194" y="87"/>
                        <a:pt x="189" y="85"/>
                      </a:cubicBezTo>
                      <a:cubicBezTo>
                        <a:pt x="183" y="84"/>
                        <a:pt x="181" y="81"/>
                        <a:pt x="183" y="76"/>
                      </a:cubicBezTo>
                      <a:cubicBezTo>
                        <a:pt x="184" y="72"/>
                        <a:pt x="186" y="68"/>
                        <a:pt x="187" y="64"/>
                      </a:cubicBezTo>
                      <a:cubicBezTo>
                        <a:pt x="189" y="61"/>
                        <a:pt x="190" y="57"/>
                        <a:pt x="189" y="52"/>
                      </a:cubicBezTo>
                      <a:cubicBezTo>
                        <a:pt x="188" y="48"/>
                        <a:pt x="189" y="44"/>
                        <a:pt x="192" y="41"/>
                      </a:cubicBezTo>
                      <a:cubicBezTo>
                        <a:pt x="189" y="37"/>
                        <a:pt x="186" y="34"/>
                        <a:pt x="182" y="30"/>
                      </a:cubicBezTo>
                      <a:cubicBezTo>
                        <a:pt x="181" y="28"/>
                        <a:pt x="180" y="29"/>
                        <a:pt x="179" y="31"/>
                      </a:cubicBezTo>
                      <a:cubicBezTo>
                        <a:pt x="179" y="32"/>
                        <a:pt x="179" y="33"/>
                        <a:pt x="179" y="33"/>
                      </a:cubicBezTo>
                      <a:cubicBezTo>
                        <a:pt x="178" y="38"/>
                        <a:pt x="174" y="39"/>
                        <a:pt x="170" y="36"/>
                      </a:cubicBezTo>
                      <a:cubicBezTo>
                        <a:pt x="170" y="36"/>
                        <a:pt x="169" y="35"/>
                        <a:pt x="168" y="35"/>
                      </a:cubicBezTo>
                      <a:cubicBezTo>
                        <a:pt x="167" y="34"/>
                        <a:pt x="165" y="34"/>
                        <a:pt x="164" y="34"/>
                      </a:cubicBezTo>
                      <a:cubicBezTo>
                        <a:pt x="160" y="35"/>
                        <a:pt x="159" y="34"/>
                        <a:pt x="159" y="30"/>
                      </a:cubicBezTo>
                      <a:cubicBezTo>
                        <a:pt x="160" y="27"/>
                        <a:pt x="159" y="25"/>
                        <a:pt x="155" y="26"/>
                      </a:cubicBezTo>
                      <a:cubicBezTo>
                        <a:pt x="154" y="26"/>
                        <a:pt x="153" y="26"/>
                        <a:pt x="152" y="26"/>
                      </a:cubicBezTo>
                      <a:cubicBezTo>
                        <a:pt x="149" y="26"/>
                        <a:pt x="147" y="23"/>
                        <a:pt x="148" y="20"/>
                      </a:cubicBezTo>
                      <a:cubicBezTo>
                        <a:pt x="148" y="18"/>
                        <a:pt x="149" y="17"/>
                        <a:pt x="149" y="15"/>
                      </a:cubicBezTo>
                      <a:cubicBezTo>
                        <a:pt x="150" y="14"/>
                        <a:pt x="150" y="12"/>
                        <a:pt x="149" y="11"/>
                      </a:cubicBezTo>
                      <a:cubicBezTo>
                        <a:pt x="147" y="9"/>
                        <a:pt x="144" y="7"/>
                        <a:pt x="141" y="5"/>
                      </a:cubicBezTo>
                      <a:cubicBezTo>
                        <a:pt x="136" y="1"/>
                        <a:pt x="130" y="4"/>
                        <a:pt x="125" y="5"/>
                      </a:cubicBezTo>
                      <a:cubicBezTo>
                        <a:pt x="124" y="9"/>
                        <a:pt x="124" y="10"/>
                        <a:pt x="119" y="9"/>
                      </a:cubicBezTo>
                      <a:cubicBezTo>
                        <a:pt x="114" y="7"/>
                        <a:pt x="110" y="5"/>
                        <a:pt x="106" y="1"/>
                      </a:cubicBezTo>
                      <a:cubicBezTo>
                        <a:pt x="106" y="0"/>
                        <a:pt x="105" y="0"/>
                        <a:pt x="104" y="0"/>
                      </a:cubicBezTo>
                      <a:cubicBezTo>
                        <a:pt x="99" y="1"/>
                        <a:pt x="94" y="1"/>
                        <a:pt x="89" y="2"/>
                      </a:cubicBezTo>
                      <a:cubicBezTo>
                        <a:pt x="88" y="2"/>
                        <a:pt x="87" y="3"/>
                        <a:pt x="87" y="4"/>
                      </a:cubicBezTo>
                      <a:cubicBezTo>
                        <a:pt x="87" y="5"/>
                        <a:pt x="87" y="6"/>
                        <a:pt x="88" y="7"/>
                      </a:cubicBezTo>
                      <a:cubicBezTo>
                        <a:pt x="90" y="7"/>
                        <a:pt x="92" y="7"/>
                        <a:pt x="93" y="6"/>
                      </a:cubicBezTo>
                      <a:cubicBezTo>
                        <a:pt x="95" y="5"/>
                        <a:pt x="97" y="4"/>
                        <a:pt x="99" y="3"/>
                      </a:cubicBezTo>
                      <a:cubicBezTo>
                        <a:pt x="102" y="2"/>
                        <a:pt x="103" y="2"/>
                        <a:pt x="104" y="5"/>
                      </a:cubicBezTo>
                      <a:cubicBezTo>
                        <a:pt x="105" y="8"/>
                        <a:pt x="104" y="11"/>
                        <a:pt x="101" y="13"/>
                      </a:cubicBezTo>
                      <a:cubicBezTo>
                        <a:pt x="98" y="15"/>
                        <a:pt x="94" y="17"/>
                        <a:pt x="90" y="19"/>
                      </a:cubicBezTo>
                      <a:cubicBezTo>
                        <a:pt x="88" y="20"/>
                        <a:pt x="85" y="22"/>
                        <a:pt x="83" y="23"/>
                      </a:cubicBezTo>
                      <a:cubicBezTo>
                        <a:pt x="81" y="25"/>
                        <a:pt x="79" y="27"/>
                        <a:pt x="81" y="30"/>
                      </a:cubicBezTo>
                      <a:cubicBezTo>
                        <a:pt x="82" y="32"/>
                        <a:pt x="85" y="31"/>
                        <a:pt x="87" y="31"/>
                      </a:cubicBezTo>
                      <a:cubicBezTo>
                        <a:pt x="89" y="30"/>
                        <a:pt x="91" y="29"/>
                        <a:pt x="93" y="28"/>
                      </a:cubicBezTo>
                      <a:cubicBezTo>
                        <a:pt x="94" y="27"/>
                        <a:pt x="95" y="26"/>
                        <a:pt x="96" y="25"/>
                      </a:cubicBezTo>
                      <a:cubicBezTo>
                        <a:pt x="98" y="24"/>
                        <a:pt x="99" y="24"/>
                        <a:pt x="100" y="27"/>
                      </a:cubicBezTo>
                      <a:cubicBezTo>
                        <a:pt x="102" y="31"/>
                        <a:pt x="105" y="32"/>
                        <a:pt x="108" y="30"/>
                      </a:cubicBezTo>
                      <a:cubicBezTo>
                        <a:pt x="110" y="29"/>
                        <a:pt x="111" y="27"/>
                        <a:pt x="113" y="26"/>
                      </a:cubicBezTo>
                      <a:cubicBezTo>
                        <a:pt x="116" y="25"/>
                        <a:pt x="118" y="26"/>
                        <a:pt x="118" y="29"/>
                      </a:cubicBezTo>
                      <a:cubicBezTo>
                        <a:pt x="119" y="33"/>
                        <a:pt x="120" y="34"/>
                        <a:pt x="124" y="33"/>
                      </a:cubicBezTo>
                      <a:cubicBezTo>
                        <a:pt x="126" y="33"/>
                        <a:pt x="128" y="33"/>
                        <a:pt x="130" y="32"/>
                      </a:cubicBezTo>
                      <a:cubicBezTo>
                        <a:pt x="130" y="33"/>
                        <a:pt x="131" y="33"/>
                        <a:pt x="131" y="33"/>
                      </a:cubicBezTo>
                      <a:cubicBezTo>
                        <a:pt x="130" y="34"/>
                        <a:pt x="130" y="36"/>
                        <a:pt x="128" y="37"/>
                      </a:cubicBezTo>
                      <a:cubicBezTo>
                        <a:pt x="127" y="39"/>
                        <a:pt x="124" y="40"/>
                        <a:pt x="122" y="41"/>
                      </a:cubicBezTo>
                      <a:cubicBezTo>
                        <a:pt x="119" y="42"/>
                        <a:pt x="116" y="43"/>
                        <a:pt x="116" y="43"/>
                      </a:cubicBezTo>
                      <a:cubicBezTo>
                        <a:pt x="116" y="43"/>
                        <a:pt x="120" y="45"/>
                        <a:pt x="118" y="46"/>
                      </a:cubicBezTo>
                      <a:cubicBezTo>
                        <a:pt x="114" y="47"/>
                        <a:pt x="108" y="53"/>
                        <a:pt x="117" y="50"/>
                      </a:cubicBezTo>
                      <a:cubicBezTo>
                        <a:pt x="118" y="50"/>
                        <a:pt x="120" y="50"/>
                        <a:pt x="122" y="49"/>
                      </a:cubicBezTo>
                      <a:cubicBezTo>
                        <a:pt x="120" y="54"/>
                        <a:pt x="116" y="56"/>
                        <a:pt x="113" y="58"/>
                      </a:cubicBezTo>
                      <a:cubicBezTo>
                        <a:pt x="102" y="64"/>
                        <a:pt x="101" y="79"/>
                        <a:pt x="107" y="86"/>
                      </a:cubicBezTo>
                      <a:cubicBezTo>
                        <a:pt x="108" y="88"/>
                        <a:pt x="109" y="89"/>
                        <a:pt x="110" y="91"/>
                      </a:cubicBezTo>
                      <a:cubicBezTo>
                        <a:pt x="111" y="93"/>
                        <a:pt x="111" y="96"/>
                        <a:pt x="109" y="97"/>
                      </a:cubicBezTo>
                      <a:cubicBezTo>
                        <a:pt x="108" y="98"/>
                        <a:pt x="105" y="97"/>
                        <a:pt x="104" y="97"/>
                      </a:cubicBezTo>
                      <a:cubicBezTo>
                        <a:pt x="101" y="94"/>
                        <a:pt x="98" y="92"/>
                        <a:pt x="96" y="89"/>
                      </a:cubicBezTo>
                      <a:cubicBezTo>
                        <a:pt x="93" y="85"/>
                        <a:pt x="91" y="81"/>
                        <a:pt x="88" y="77"/>
                      </a:cubicBezTo>
                      <a:cubicBezTo>
                        <a:pt x="78" y="66"/>
                        <a:pt x="66" y="68"/>
                        <a:pt x="57" y="77"/>
                      </a:cubicBezTo>
                      <a:cubicBezTo>
                        <a:pt x="54" y="79"/>
                        <a:pt x="55" y="81"/>
                        <a:pt x="57" y="83"/>
                      </a:cubicBezTo>
                      <a:cubicBezTo>
                        <a:pt x="58" y="83"/>
                        <a:pt x="59" y="84"/>
                        <a:pt x="60" y="84"/>
                      </a:cubicBezTo>
                      <a:cubicBezTo>
                        <a:pt x="65" y="86"/>
                        <a:pt x="69" y="88"/>
                        <a:pt x="73" y="89"/>
                      </a:cubicBezTo>
                      <a:cubicBezTo>
                        <a:pt x="74" y="90"/>
                        <a:pt x="75" y="90"/>
                        <a:pt x="76" y="91"/>
                      </a:cubicBezTo>
                      <a:cubicBezTo>
                        <a:pt x="77" y="92"/>
                        <a:pt x="77" y="93"/>
                        <a:pt x="75" y="94"/>
                      </a:cubicBezTo>
                      <a:cubicBezTo>
                        <a:pt x="74" y="95"/>
                        <a:pt x="72" y="95"/>
                        <a:pt x="71" y="95"/>
                      </a:cubicBezTo>
                      <a:cubicBezTo>
                        <a:pt x="68" y="96"/>
                        <a:pt x="65" y="96"/>
                        <a:pt x="63" y="97"/>
                      </a:cubicBezTo>
                      <a:cubicBezTo>
                        <a:pt x="61" y="98"/>
                        <a:pt x="59" y="100"/>
                        <a:pt x="59" y="101"/>
                      </a:cubicBezTo>
                      <a:cubicBezTo>
                        <a:pt x="59" y="102"/>
                        <a:pt x="61" y="104"/>
                        <a:pt x="62" y="105"/>
                      </a:cubicBezTo>
                      <a:cubicBezTo>
                        <a:pt x="63" y="106"/>
                        <a:pt x="64" y="106"/>
                        <a:pt x="65" y="107"/>
                      </a:cubicBezTo>
                      <a:cubicBezTo>
                        <a:pt x="67" y="108"/>
                        <a:pt x="69" y="109"/>
                        <a:pt x="70" y="110"/>
                      </a:cubicBezTo>
                      <a:cubicBezTo>
                        <a:pt x="72" y="113"/>
                        <a:pt x="74" y="113"/>
                        <a:pt x="76" y="112"/>
                      </a:cubicBezTo>
                      <a:cubicBezTo>
                        <a:pt x="79" y="110"/>
                        <a:pt x="81" y="109"/>
                        <a:pt x="84" y="107"/>
                      </a:cubicBezTo>
                      <a:cubicBezTo>
                        <a:pt x="87" y="105"/>
                        <a:pt x="87" y="105"/>
                        <a:pt x="89" y="108"/>
                      </a:cubicBezTo>
                      <a:cubicBezTo>
                        <a:pt x="91" y="112"/>
                        <a:pt x="94" y="115"/>
                        <a:pt x="99" y="114"/>
                      </a:cubicBezTo>
                      <a:cubicBezTo>
                        <a:pt x="102" y="114"/>
                        <a:pt x="106" y="112"/>
                        <a:pt x="109" y="111"/>
                      </a:cubicBezTo>
                      <a:cubicBezTo>
                        <a:pt x="111" y="110"/>
                        <a:pt x="113" y="109"/>
                        <a:pt x="116" y="109"/>
                      </a:cubicBezTo>
                      <a:cubicBezTo>
                        <a:pt x="121" y="108"/>
                        <a:pt x="124" y="112"/>
                        <a:pt x="124" y="118"/>
                      </a:cubicBezTo>
                      <a:cubicBezTo>
                        <a:pt x="125" y="124"/>
                        <a:pt x="122" y="128"/>
                        <a:pt x="118" y="131"/>
                      </a:cubicBezTo>
                      <a:cubicBezTo>
                        <a:pt x="114" y="135"/>
                        <a:pt x="112" y="139"/>
                        <a:pt x="114" y="145"/>
                      </a:cubicBezTo>
                      <a:cubicBezTo>
                        <a:pt x="116" y="150"/>
                        <a:pt x="114" y="155"/>
                        <a:pt x="109" y="159"/>
                      </a:cubicBezTo>
                      <a:cubicBezTo>
                        <a:pt x="106" y="162"/>
                        <a:pt x="103" y="164"/>
                        <a:pt x="99" y="167"/>
                      </a:cubicBezTo>
                      <a:cubicBezTo>
                        <a:pt x="95" y="169"/>
                        <a:pt x="89" y="184"/>
                        <a:pt x="90" y="189"/>
                      </a:cubicBezTo>
                      <a:cubicBezTo>
                        <a:pt x="90" y="190"/>
                        <a:pt x="91" y="191"/>
                        <a:pt x="90" y="192"/>
                      </a:cubicBezTo>
                      <a:cubicBezTo>
                        <a:pt x="90" y="197"/>
                        <a:pt x="87" y="196"/>
                        <a:pt x="82" y="197"/>
                      </a:cubicBezTo>
                      <a:cubicBezTo>
                        <a:pt x="79" y="198"/>
                        <a:pt x="80" y="192"/>
                        <a:pt x="79" y="189"/>
                      </a:cubicBezTo>
                      <a:cubicBezTo>
                        <a:pt x="78" y="186"/>
                        <a:pt x="78" y="183"/>
                        <a:pt x="79" y="181"/>
                      </a:cubicBezTo>
                      <a:cubicBezTo>
                        <a:pt x="79" y="178"/>
                        <a:pt x="81" y="176"/>
                        <a:pt x="81" y="173"/>
                      </a:cubicBezTo>
                      <a:cubicBezTo>
                        <a:pt x="83" y="168"/>
                        <a:pt x="82" y="163"/>
                        <a:pt x="78" y="159"/>
                      </a:cubicBezTo>
                      <a:cubicBezTo>
                        <a:pt x="76" y="158"/>
                        <a:pt x="74" y="156"/>
                        <a:pt x="73" y="154"/>
                      </a:cubicBezTo>
                      <a:cubicBezTo>
                        <a:pt x="66" y="148"/>
                        <a:pt x="63" y="141"/>
                        <a:pt x="63" y="132"/>
                      </a:cubicBezTo>
                      <a:cubicBezTo>
                        <a:pt x="63" y="128"/>
                        <a:pt x="65" y="126"/>
                        <a:pt x="69" y="126"/>
                      </a:cubicBezTo>
                      <a:cubicBezTo>
                        <a:pt x="70" y="126"/>
                        <a:pt x="71" y="125"/>
                        <a:pt x="72" y="125"/>
                      </a:cubicBezTo>
                      <a:cubicBezTo>
                        <a:pt x="71" y="122"/>
                        <a:pt x="70" y="120"/>
                        <a:pt x="66" y="120"/>
                      </a:cubicBezTo>
                      <a:cubicBezTo>
                        <a:pt x="63" y="120"/>
                        <a:pt x="61" y="118"/>
                        <a:pt x="60" y="115"/>
                      </a:cubicBezTo>
                      <a:cubicBezTo>
                        <a:pt x="59" y="114"/>
                        <a:pt x="59" y="112"/>
                        <a:pt x="59" y="111"/>
                      </a:cubicBezTo>
                      <a:cubicBezTo>
                        <a:pt x="57" y="108"/>
                        <a:pt x="57" y="104"/>
                        <a:pt x="55" y="102"/>
                      </a:cubicBezTo>
                      <a:cubicBezTo>
                        <a:pt x="53" y="99"/>
                        <a:pt x="52" y="97"/>
                        <a:pt x="52" y="94"/>
                      </a:cubicBezTo>
                      <a:cubicBezTo>
                        <a:pt x="52" y="92"/>
                        <a:pt x="51" y="91"/>
                        <a:pt x="50" y="89"/>
                      </a:cubicBezTo>
                      <a:cubicBezTo>
                        <a:pt x="47" y="87"/>
                        <a:pt x="45" y="84"/>
                        <a:pt x="42" y="82"/>
                      </a:cubicBezTo>
                      <a:cubicBezTo>
                        <a:pt x="41" y="81"/>
                        <a:pt x="40" y="80"/>
                        <a:pt x="38" y="78"/>
                      </a:cubicBezTo>
                      <a:cubicBezTo>
                        <a:pt x="38" y="81"/>
                        <a:pt x="38" y="83"/>
                        <a:pt x="38" y="84"/>
                      </a:cubicBezTo>
                      <a:cubicBezTo>
                        <a:pt x="38" y="86"/>
                        <a:pt x="38" y="89"/>
                        <a:pt x="37" y="91"/>
                      </a:cubicBezTo>
                      <a:cubicBezTo>
                        <a:pt x="37" y="92"/>
                        <a:pt x="35" y="94"/>
                        <a:pt x="34" y="94"/>
                      </a:cubicBezTo>
                      <a:cubicBezTo>
                        <a:pt x="33" y="94"/>
                        <a:pt x="31" y="92"/>
                        <a:pt x="30" y="91"/>
                      </a:cubicBezTo>
                      <a:cubicBezTo>
                        <a:pt x="30" y="89"/>
                        <a:pt x="30" y="86"/>
                        <a:pt x="30" y="84"/>
                      </a:cubicBezTo>
                      <a:cubicBezTo>
                        <a:pt x="32" y="73"/>
                        <a:pt x="33" y="62"/>
                        <a:pt x="32" y="52"/>
                      </a:cubicBezTo>
                      <a:cubicBezTo>
                        <a:pt x="32" y="48"/>
                        <a:pt x="31" y="44"/>
                        <a:pt x="30" y="39"/>
                      </a:cubicBezTo>
                      <a:cubicBezTo>
                        <a:pt x="10" y="64"/>
                        <a:pt x="0" y="108"/>
                        <a:pt x="20" y="148"/>
                      </a:cubicBezTo>
                      <a:cubicBezTo>
                        <a:pt x="42" y="190"/>
                        <a:pt x="89" y="211"/>
                        <a:pt x="135" y="199"/>
                      </a:cubicBezTo>
                      <a:cubicBezTo>
                        <a:pt x="147" y="196"/>
                        <a:pt x="158" y="191"/>
                        <a:pt x="167" y="185"/>
                      </a:cubicBezTo>
                      <a:cubicBezTo>
                        <a:pt x="162" y="183"/>
                        <a:pt x="155" y="180"/>
                        <a:pt x="154" y="161"/>
                      </a:cubicBezTo>
                      <a:cubicBezTo>
                        <a:pt x="153" y="133"/>
                        <a:pt x="157" y="127"/>
                        <a:pt x="160" y="127"/>
                      </a:cubicBezTo>
                      <a:cubicBezTo>
                        <a:pt x="162" y="127"/>
                        <a:pt x="164" y="126"/>
                        <a:pt x="172" y="134"/>
                      </a:cubicBezTo>
                      <a:cubicBezTo>
                        <a:pt x="179" y="143"/>
                        <a:pt x="183" y="139"/>
                        <a:pt x="184" y="133"/>
                      </a:cubicBezTo>
                      <a:cubicBezTo>
                        <a:pt x="184" y="127"/>
                        <a:pt x="190" y="118"/>
                        <a:pt x="193" y="127"/>
                      </a:cubicBezTo>
                      <a:cubicBezTo>
                        <a:pt x="194" y="133"/>
                        <a:pt x="198" y="141"/>
                        <a:pt x="201" y="146"/>
                      </a:cubicBezTo>
                      <a:cubicBezTo>
                        <a:pt x="207" y="135"/>
                        <a:pt x="210" y="123"/>
                        <a:pt x="211" y="111"/>
                      </a:cubicBezTo>
                      <a:cubicBezTo>
                        <a:pt x="209" y="110"/>
                        <a:pt x="208" y="110"/>
                        <a:pt x="206" y="109"/>
                      </a:cubicBezTo>
                      <a:cubicBezTo>
                        <a:pt x="200" y="106"/>
                        <a:pt x="196" y="101"/>
                        <a:pt x="196" y="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122" name="Freeform 35">
                  <a:extLst>
                    <a:ext uri="{FF2B5EF4-FFF2-40B4-BE49-F238E27FC236}">
                      <a16:creationId xmlns:a16="http://schemas.microsoft.com/office/drawing/2014/main" id="{9ED8B993-6F40-6424-7ABB-E8758C5385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275513" y="5302250"/>
                  <a:ext cx="1012825" cy="1012825"/>
                </a:xfrm>
                <a:custGeom>
                  <a:avLst/>
                  <a:gdLst>
                    <a:gd name="T0" fmla="*/ 176 w 352"/>
                    <a:gd name="T1" fmla="*/ 0 h 352"/>
                    <a:gd name="T2" fmla="*/ 0 w 352"/>
                    <a:gd name="T3" fmla="*/ 176 h 352"/>
                    <a:gd name="T4" fmla="*/ 176 w 352"/>
                    <a:gd name="T5" fmla="*/ 352 h 352"/>
                    <a:gd name="T6" fmla="*/ 352 w 352"/>
                    <a:gd name="T7" fmla="*/ 176 h 352"/>
                    <a:gd name="T8" fmla="*/ 176 w 352"/>
                    <a:gd name="T9" fmla="*/ 0 h 352"/>
                    <a:gd name="T10" fmla="*/ 258 w 352"/>
                    <a:gd name="T11" fmla="*/ 261 h 352"/>
                    <a:gd name="T12" fmla="*/ 188 w 352"/>
                    <a:gd name="T13" fmla="*/ 294 h 352"/>
                    <a:gd name="T14" fmla="*/ 96 w 352"/>
                    <a:gd name="T15" fmla="*/ 263 h 352"/>
                    <a:gd name="T16" fmla="*/ 59 w 352"/>
                    <a:gd name="T17" fmla="*/ 189 h 352"/>
                    <a:gd name="T18" fmla="*/ 157 w 352"/>
                    <a:gd name="T19" fmla="*/ 60 h 352"/>
                    <a:gd name="T20" fmla="*/ 175 w 352"/>
                    <a:gd name="T21" fmla="*/ 58 h 352"/>
                    <a:gd name="T22" fmla="*/ 176 w 352"/>
                    <a:gd name="T23" fmla="*/ 58 h 352"/>
                    <a:gd name="T24" fmla="*/ 196 w 352"/>
                    <a:gd name="T25" fmla="*/ 60 h 352"/>
                    <a:gd name="T26" fmla="*/ 272 w 352"/>
                    <a:gd name="T27" fmla="*/ 108 h 352"/>
                    <a:gd name="T28" fmla="*/ 293 w 352"/>
                    <a:gd name="T29" fmla="*/ 162 h 352"/>
                    <a:gd name="T30" fmla="*/ 258 w 352"/>
                    <a:gd name="T31" fmla="*/ 261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52" h="352">
                      <a:moveTo>
                        <a:pt x="176" y="0"/>
                      </a:moveTo>
                      <a:cubicBezTo>
                        <a:pt x="79" y="0"/>
                        <a:pt x="0" y="79"/>
                        <a:pt x="0" y="176"/>
                      </a:cubicBezTo>
                      <a:cubicBezTo>
                        <a:pt x="0" y="273"/>
                        <a:pt x="79" y="352"/>
                        <a:pt x="176" y="352"/>
                      </a:cubicBezTo>
                      <a:cubicBezTo>
                        <a:pt x="273" y="352"/>
                        <a:pt x="352" y="273"/>
                        <a:pt x="352" y="176"/>
                      </a:cubicBezTo>
                      <a:cubicBezTo>
                        <a:pt x="352" y="79"/>
                        <a:pt x="273" y="0"/>
                        <a:pt x="176" y="0"/>
                      </a:cubicBezTo>
                      <a:close/>
                      <a:moveTo>
                        <a:pt x="258" y="261"/>
                      </a:moveTo>
                      <a:cubicBezTo>
                        <a:pt x="238" y="280"/>
                        <a:pt x="215" y="291"/>
                        <a:pt x="188" y="294"/>
                      </a:cubicBezTo>
                      <a:cubicBezTo>
                        <a:pt x="153" y="297"/>
                        <a:pt x="122" y="287"/>
                        <a:pt x="96" y="263"/>
                      </a:cubicBezTo>
                      <a:cubicBezTo>
                        <a:pt x="75" y="243"/>
                        <a:pt x="62" y="218"/>
                        <a:pt x="59" y="189"/>
                      </a:cubicBezTo>
                      <a:cubicBezTo>
                        <a:pt x="52" y="127"/>
                        <a:pt x="96" y="69"/>
                        <a:pt x="157" y="60"/>
                      </a:cubicBezTo>
                      <a:cubicBezTo>
                        <a:pt x="163" y="59"/>
                        <a:pt x="169" y="59"/>
                        <a:pt x="175" y="58"/>
                      </a:cubicBezTo>
                      <a:cubicBezTo>
                        <a:pt x="176" y="58"/>
                        <a:pt x="176" y="58"/>
                        <a:pt x="176" y="58"/>
                      </a:cubicBezTo>
                      <a:cubicBezTo>
                        <a:pt x="183" y="59"/>
                        <a:pt x="189" y="59"/>
                        <a:pt x="196" y="60"/>
                      </a:cubicBezTo>
                      <a:cubicBezTo>
                        <a:pt x="227" y="66"/>
                        <a:pt x="253" y="82"/>
                        <a:pt x="272" y="108"/>
                      </a:cubicBezTo>
                      <a:cubicBezTo>
                        <a:pt x="283" y="124"/>
                        <a:pt x="291" y="142"/>
                        <a:pt x="293" y="162"/>
                      </a:cubicBezTo>
                      <a:cubicBezTo>
                        <a:pt x="297" y="200"/>
                        <a:pt x="286" y="234"/>
                        <a:pt x="258" y="2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21D0919B-CAD7-B352-A47E-3ED1BBDB8E7F}"/>
                  </a:ext>
                </a:extLst>
              </p:cNvPr>
              <p:cNvGrpSpPr/>
              <p:nvPr/>
            </p:nvGrpSpPr>
            <p:grpSpPr>
              <a:xfrm>
                <a:off x="11027585" y="4589246"/>
                <a:ext cx="945718" cy="945718"/>
                <a:chOff x="8089901" y="4441825"/>
                <a:chExt cx="1016000" cy="1016000"/>
              </a:xfrm>
              <a:grpFill/>
            </p:grpSpPr>
            <p:sp>
              <p:nvSpPr>
                <p:cNvPr id="119" name="Rectangle 46">
                  <a:extLst>
                    <a:ext uri="{FF2B5EF4-FFF2-40B4-BE49-F238E27FC236}">
                      <a16:creationId xmlns:a16="http://schemas.microsoft.com/office/drawing/2014/main" id="{8A9923E8-E6FD-874A-C315-F656AEB328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7413" y="4703763"/>
                  <a:ext cx="255588" cy="1349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120" name="Freeform 47">
                  <a:extLst>
                    <a:ext uri="{FF2B5EF4-FFF2-40B4-BE49-F238E27FC236}">
                      <a16:creationId xmlns:a16="http://schemas.microsoft.com/office/drawing/2014/main" id="{E565107C-59F4-C7E2-86EB-40E1CAA5E2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089901" y="4441825"/>
                  <a:ext cx="1016000" cy="1016000"/>
                </a:xfrm>
                <a:custGeom>
                  <a:avLst/>
                  <a:gdLst>
                    <a:gd name="T0" fmla="*/ 176 w 353"/>
                    <a:gd name="T1" fmla="*/ 0 h 353"/>
                    <a:gd name="T2" fmla="*/ 0 w 353"/>
                    <a:gd name="T3" fmla="*/ 176 h 353"/>
                    <a:gd name="T4" fmla="*/ 176 w 353"/>
                    <a:gd name="T5" fmla="*/ 353 h 353"/>
                    <a:gd name="T6" fmla="*/ 353 w 353"/>
                    <a:gd name="T7" fmla="*/ 176 h 353"/>
                    <a:gd name="T8" fmla="*/ 176 w 353"/>
                    <a:gd name="T9" fmla="*/ 0 h 353"/>
                    <a:gd name="T10" fmla="*/ 271 w 353"/>
                    <a:gd name="T11" fmla="*/ 280 h 353"/>
                    <a:gd name="T12" fmla="*/ 107 w 353"/>
                    <a:gd name="T13" fmla="*/ 280 h 353"/>
                    <a:gd name="T14" fmla="*/ 107 w 353"/>
                    <a:gd name="T15" fmla="*/ 257 h 353"/>
                    <a:gd name="T16" fmla="*/ 98 w 353"/>
                    <a:gd name="T17" fmla="*/ 259 h 353"/>
                    <a:gd name="T18" fmla="*/ 93 w 353"/>
                    <a:gd name="T19" fmla="*/ 278 h 353"/>
                    <a:gd name="T20" fmla="*/ 82 w 353"/>
                    <a:gd name="T21" fmla="*/ 278 h 353"/>
                    <a:gd name="T22" fmla="*/ 89 w 353"/>
                    <a:gd name="T23" fmla="*/ 251 h 353"/>
                    <a:gd name="T24" fmla="*/ 107 w 353"/>
                    <a:gd name="T25" fmla="*/ 245 h 353"/>
                    <a:gd name="T26" fmla="*/ 107 w 353"/>
                    <a:gd name="T27" fmla="*/ 213 h 353"/>
                    <a:gd name="T28" fmla="*/ 98 w 353"/>
                    <a:gd name="T29" fmla="*/ 215 h 353"/>
                    <a:gd name="T30" fmla="*/ 93 w 353"/>
                    <a:gd name="T31" fmla="*/ 234 h 353"/>
                    <a:gd name="T32" fmla="*/ 82 w 353"/>
                    <a:gd name="T33" fmla="*/ 234 h 353"/>
                    <a:gd name="T34" fmla="*/ 89 w 353"/>
                    <a:gd name="T35" fmla="*/ 207 h 353"/>
                    <a:gd name="T36" fmla="*/ 107 w 353"/>
                    <a:gd name="T37" fmla="*/ 201 h 353"/>
                    <a:gd name="T38" fmla="*/ 107 w 353"/>
                    <a:gd name="T39" fmla="*/ 169 h 353"/>
                    <a:gd name="T40" fmla="*/ 98 w 353"/>
                    <a:gd name="T41" fmla="*/ 171 h 353"/>
                    <a:gd name="T42" fmla="*/ 93 w 353"/>
                    <a:gd name="T43" fmla="*/ 190 h 353"/>
                    <a:gd name="T44" fmla="*/ 82 w 353"/>
                    <a:gd name="T45" fmla="*/ 190 h 353"/>
                    <a:gd name="T46" fmla="*/ 89 w 353"/>
                    <a:gd name="T47" fmla="*/ 163 h 353"/>
                    <a:gd name="T48" fmla="*/ 107 w 353"/>
                    <a:gd name="T49" fmla="*/ 157 h 353"/>
                    <a:gd name="T50" fmla="*/ 107 w 353"/>
                    <a:gd name="T51" fmla="*/ 125 h 353"/>
                    <a:gd name="T52" fmla="*/ 98 w 353"/>
                    <a:gd name="T53" fmla="*/ 127 h 353"/>
                    <a:gd name="T54" fmla="*/ 93 w 353"/>
                    <a:gd name="T55" fmla="*/ 146 h 353"/>
                    <a:gd name="T56" fmla="*/ 82 w 353"/>
                    <a:gd name="T57" fmla="*/ 146 h 353"/>
                    <a:gd name="T58" fmla="*/ 89 w 353"/>
                    <a:gd name="T59" fmla="*/ 119 h 353"/>
                    <a:gd name="T60" fmla="*/ 107 w 353"/>
                    <a:gd name="T61" fmla="*/ 113 h 353"/>
                    <a:gd name="T62" fmla="*/ 107 w 353"/>
                    <a:gd name="T63" fmla="*/ 81 h 353"/>
                    <a:gd name="T64" fmla="*/ 98 w 353"/>
                    <a:gd name="T65" fmla="*/ 83 h 353"/>
                    <a:gd name="T66" fmla="*/ 93 w 353"/>
                    <a:gd name="T67" fmla="*/ 102 h 353"/>
                    <a:gd name="T68" fmla="*/ 82 w 353"/>
                    <a:gd name="T69" fmla="*/ 102 h 353"/>
                    <a:gd name="T70" fmla="*/ 89 w 353"/>
                    <a:gd name="T71" fmla="*/ 75 h 353"/>
                    <a:gd name="T72" fmla="*/ 107 w 353"/>
                    <a:gd name="T73" fmla="*/ 69 h 353"/>
                    <a:gd name="T74" fmla="*/ 107 w 353"/>
                    <a:gd name="T75" fmla="*/ 69 h 353"/>
                    <a:gd name="T76" fmla="*/ 271 w 353"/>
                    <a:gd name="T77" fmla="*/ 69 h 353"/>
                    <a:gd name="T78" fmla="*/ 271 w 353"/>
                    <a:gd name="T79" fmla="*/ 280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3" h="353">
                      <a:moveTo>
                        <a:pt x="176" y="0"/>
                      </a:moveTo>
                      <a:cubicBezTo>
                        <a:pt x="79" y="0"/>
                        <a:pt x="0" y="79"/>
                        <a:pt x="0" y="176"/>
                      </a:cubicBezTo>
                      <a:cubicBezTo>
                        <a:pt x="0" y="274"/>
                        <a:pt x="79" y="353"/>
                        <a:pt x="176" y="353"/>
                      </a:cubicBezTo>
                      <a:cubicBezTo>
                        <a:pt x="274" y="353"/>
                        <a:pt x="353" y="274"/>
                        <a:pt x="353" y="176"/>
                      </a:cubicBezTo>
                      <a:cubicBezTo>
                        <a:pt x="353" y="79"/>
                        <a:pt x="274" y="0"/>
                        <a:pt x="176" y="0"/>
                      </a:cubicBezTo>
                      <a:close/>
                      <a:moveTo>
                        <a:pt x="271" y="280"/>
                      </a:moveTo>
                      <a:cubicBezTo>
                        <a:pt x="107" y="280"/>
                        <a:pt x="107" y="280"/>
                        <a:pt x="107" y="280"/>
                      </a:cubicBezTo>
                      <a:cubicBezTo>
                        <a:pt x="107" y="257"/>
                        <a:pt x="107" y="257"/>
                        <a:pt x="107" y="257"/>
                      </a:cubicBezTo>
                      <a:cubicBezTo>
                        <a:pt x="104" y="257"/>
                        <a:pt x="100" y="257"/>
                        <a:pt x="98" y="259"/>
                      </a:cubicBezTo>
                      <a:cubicBezTo>
                        <a:pt x="92" y="263"/>
                        <a:pt x="93" y="272"/>
                        <a:pt x="93" y="278"/>
                      </a:cubicBezTo>
                      <a:cubicBezTo>
                        <a:pt x="94" y="285"/>
                        <a:pt x="82" y="285"/>
                        <a:pt x="82" y="278"/>
                      </a:cubicBezTo>
                      <a:cubicBezTo>
                        <a:pt x="81" y="268"/>
                        <a:pt x="82" y="258"/>
                        <a:pt x="89" y="251"/>
                      </a:cubicBezTo>
                      <a:cubicBezTo>
                        <a:pt x="94" y="247"/>
                        <a:pt x="101" y="245"/>
                        <a:pt x="107" y="245"/>
                      </a:cubicBezTo>
                      <a:cubicBezTo>
                        <a:pt x="107" y="213"/>
                        <a:pt x="107" y="213"/>
                        <a:pt x="107" y="213"/>
                      </a:cubicBezTo>
                      <a:cubicBezTo>
                        <a:pt x="104" y="213"/>
                        <a:pt x="100" y="213"/>
                        <a:pt x="98" y="215"/>
                      </a:cubicBezTo>
                      <a:cubicBezTo>
                        <a:pt x="92" y="219"/>
                        <a:pt x="93" y="228"/>
                        <a:pt x="93" y="234"/>
                      </a:cubicBezTo>
                      <a:cubicBezTo>
                        <a:pt x="94" y="241"/>
                        <a:pt x="82" y="241"/>
                        <a:pt x="82" y="234"/>
                      </a:cubicBezTo>
                      <a:cubicBezTo>
                        <a:pt x="81" y="224"/>
                        <a:pt x="82" y="214"/>
                        <a:pt x="89" y="207"/>
                      </a:cubicBezTo>
                      <a:cubicBezTo>
                        <a:pt x="94" y="202"/>
                        <a:pt x="101" y="201"/>
                        <a:pt x="107" y="201"/>
                      </a:cubicBezTo>
                      <a:cubicBezTo>
                        <a:pt x="107" y="169"/>
                        <a:pt x="107" y="169"/>
                        <a:pt x="107" y="169"/>
                      </a:cubicBezTo>
                      <a:cubicBezTo>
                        <a:pt x="104" y="169"/>
                        <a:pt x="100" y="169"/>
                        <a:pt x="98" y="171"/>
                      </a:cubicBezTo>
                      <a:cubicBezTo>
                        <a:pt x="92" y="175"/>
                        <a:pt x="93" y="184"/>
                        <a:pt x="93" y="190"/>
                      </a:cubicBezTo>
                      <a:cubicBezTo>
                        <a:pt x="94" y="197"/>
                        <a:pt x="82" y="197"/>
                        <a:pt x="82" y="190"/>
                      </a:cubicBezTo>
                      <a:cubicBezTo>
                        <a:pt x="81" y="180"/>
                        <a:pt x="82" y="170"/>
                        <a:pt x="89" y="163"/>
                      </a:cubicBezTo>
                      <a:cubicBezTo>
                        <a:pt x="94" y="158"/>
                        <a:pt x="101" y="157"/>
                        <a:pt x="107" y="157"/>
                      </a:cubicBezTo>
                      <a:cubicBezTo>
                        <a:pt x="107" y="125"/>
                        <a:pt x="107" y="125"/>
                        <a:pt x="107" y="125"/>
                      </a:cubicBezTo>
                      <a:cubicBezTo>
                        <a:pt x="104" y="125"/>
                        <a:pt x="100" y="125"/>
                        <a:pt x="98" y="127"/>
                      </a:cubicBezTo>
                      <a:cubicBezTo>
                        <a:pt x="92" y="131"/>
                        <a:pt x="93" y="140"/>
                        <a:pt x="93" y="146"/>
                      </a:cubicBezTo>
                      <a:cubicBezTo>
                        <a:pt x="94" y="153"/>
                        <a:pt x="82" y="153"/>
                        <a:pt x="82" y="146"/>
                      </a:cubicBezTo>
                      <a:cubicBezTo>
                        <a:pt x="81" y="136"/>
                        <a:pt x="82" y="126"/>
                        <a:pt x="89" y="119"/>
                      </a:cubicBezTo>
                      <a:cubicBezTo>
                        <a:pt x="94" y="114"/>
                        <a:pt x="101" y="113"/>
                        <a:pt x="107" y="113"/>
                      </a:cubicBezTo>
                      <a:cubicBezTo>
                        <a:pt x="107" y="81"/>
                        <a:pt x="107" y="81"/>
                        <a:pt x="107" y="81"/>
                      </a:cubicBezTo>
                      <a:cubicBezTo>
                        <a:pt x="104" y="81"/>
                        <a:pt x="100" y="81"/>
                        <a:pt x="98" y="83"/>
                      </a:cubicBezTo>
                      <a:cubicBezTo>
                        <a:pt x="92" y="87"/>
                        <a:pt x="93" y="96"/>
                        <a:pt x="93" y="102"/>
                      </a:cubicBezTo>
                      <a:cubicBezTo>
                        <a:pt x="94" y="109"/>
                        <a:pt x="82" y="109"/>
                        <a:pt x="82" y="102"/>
                      </a:cubicBezTo>
                      <a:cubicBezTo>
                        <a:pt x="81" y="92"/>
                        <a:pt x="82" y="82"/>
                        <a:pt x="89" y="75"/>
                      </a:cubicBezTo>
                      <a:cubicBezTo>
                        <a:pt x="94" y="70"/>
                        <a:pt x="101" y="69"/>
                        <a:pt x="107" y="69"/>
                      </a:cubicBezTo>
                      <a:cubicBezTo>
                        <a:pt x="107" y="69"/>
                        <a:pt x="107" y="69"/>
                        <a:pt x="107" y="69"/>
                      </a:cubicBezTo>
                      <a:cubicBezTo>
                        <a:pt x="271" y="69"/>
                        <a:pt x="271" y="69"/>
                        <a:pt x="271" y="69"/>
                      </a:cubicBezTo>
                      <a:lnTo>
                        <a:pt x="271" y="2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  <p:sp>
            <p:nvSpPr>
              <p:cNvPr id="107" name="Freeform 145">
                <a:extLst>
                  <a:ext uri="{FF2B5EF4-FFF2-40B4-BE49-F238E27FC236}">
                    <a16:creationId xmlns:a16="http://schemas.microsoft.com/office/drawing/2014/main" id="{2AE5EE6F-7FCD-6A64-A11B-4A9E613C9D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71287" y="3812784"/>
                <a:ext cx="378891" cy="300617"/>
              </a:xfrm>
              <a:custGeom>
                <a:avLst/>
                <a:gdLst>
                  <a:gd name="T0" fmla="*/ 141 w 141"/>
                  <a:gd name="T1" fmla="*/ 41 h 112"/>
                  <a:gd name="T2" fmla="*/ 127 w 141"/>
                  <a:gd name="T3" fmla="*/ 26 h 112"/>
                  <a:gd name="T4" fmla="*/ 114 w 141"/>
                  <a:gd name="T5" fmla="*/ 0 h 112"/>
                  <a:gd name="T6" fmla="*/ 28 w 141"/>
                  <a:gd name="T7" fmla="*/ 0 h 112"/>
                  <a:gd name="T8" fmla="*/ 14 w 141"/>
                  <a:gd name="T9" fmla="*/ 26 h 112"/>
                  <a:gd name="T10" fmla="*/ 0 w 141"/>
                  <a:gd name="T11" fmla="*/ 41 h 112"/>
                  <a:gd name="T12" fmla="*/ 0 w 141"/>
                  <a:gd name="T13" fmla="*/ 86 h 112"/>
                  <a:gd name="T14" fmla="*/ 0 w 141"/>
                  <a:gd name="T15" fmla="*/ 90 h 112"/>
                  <a:gd name="T16" fmla="*/ 0 w 141"/>
                  <a:gd name="T17" fmla="*/ 106 h 112"/>
                  <a:gd name="T18" fmla="*/ 7 w 141"/>
                  <a:gd name="T19" fmla="*/ 112 h 112"/>
                  <a:gd name="T20" fmla="*/ 27 w 141"/>
                  <a:gd name="T21" fmla="*/ 112 h 112"/>
                  <a:gd name="T22" fmla="*/ 34 w 141"/>
                  <a:gd name="T23" fmla="*/ 106 h 112"/>
                  <a:gd name="T24" fmla="*/ 34 w 141"/>
                  <a:gd name="T25" fmla="*/ 90 h 112"/>
                  <a:gd name="T26" fmla="*/ 108 w 141"/>
                  <a:gd name="T27" fmla="*/ 90 h 112"/>
                  <a:gd name="T28" fmla="*/ 108 w 141"/>
                  <a:gd name="T29" fmla="*/ 106 h 112"/>
                  <a:gd name="T30" fmla="*/ 114 w 141"/>
                  <a:gd name="T31" fmla="*/ 112 h 112"/>
                  <a:gd name="T32" fmla="*/ 135 w 141"/>
                  <a:gd name="T33" fmla="*/ 112 h 112"/>
                  <a:gd name="T34" fmla="*/ 141 w 141"/>
                  <a:gd name="T35" fmla="*/ 106 h 112"/>
                  <a:gd name="T36" fmla="*/ 141 w 141"/>
                  <a:gd name="T37" fmla="*/ 90 h 112"/>
                  <a:gd name="T38" fmla="*/ 141 w 141"/>
                  <a:gd name="T39" fmla="*/ 41 h 112"/>
                  <a:gd name="T40" fmla="*/ 35 w 141"/>
                  <a:gd name="T41" fmla="*/ 10 h 112"/>
                  <a:gd name="T42" fmla="*/ 106 w 141"/>
                  <a:gd name="T43" fmla="*/ 10 h 112"/>
                  <a:gd name="T44" fmla="*/ 118 w 141"/>
                  <a:gd name="T45" fmla="*/ 32 h 112"/>
                  <a:gd name="T46" fmla="*/ 24 w 141"/>
                  <a:gd name="T47" fmla="*/ 32 h 112"/>
                  <a:gd name="T48" fmla="*/ 35 w 141"/>
                  <a:gd name="T49" fmla="*/ 10 h 112"/>
                  <a:gd name="T50" fmla="*/ 41 w 141"/>
                  <a:gd name="T51" fmla="*/ 79 h 112"/>
                  <a:gd name="T52" fmla="*/ 13 w 141"/>
                  <a:gd name="T53" fmla="*/ 79 h 112"/>
                  <a:gd name="T54" fmla="*/ 13 w 141"/>
                  <a:gd name="T55" fmla="*/ 64 h 112"/>
                  <a:gd name="T56" fmla="*/ 41 w 141"/>
                  <a:gd name="T57" fmla="*/ 64 h 112"/>
                  <a:gd name="T58" fmla="*/ 41 w 141"/>
                  <a:gd name="T59" fmla="*/ 79 h 112"/>
                  <a:gd name="T60" fmla="*/ 129 w 141"/>
                  <a:gd name="T61" fmla="*/ 79 h 112"/>
                  <a:gd name="T62" fmla="*/ 100 w 141"/>
                  <a:gd name="T63" fmla="*/ 79 h 112"/>
                  <a:gd name="T64" fmla="*/ 100 w 141"/>
                  <a:gd name="T65" fmla="*/ 64 h 112"/>
                  <a:gd name="T66" fmla="*/ 129 w 141"/>
                  <a:gd name="T67" fmla="*/ 64 h 112"/>
                  <a:gd name="T68" fmla="*/ 129 w 141"/>
                  <a:gd name="T69" fmla="*/ 7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1" h="112">
                    <a:moveTo>
                      <a:pt x="141" y="41"/>
                    </a:moveTo>
                    <a:cubicBezTo>
                      <a:pt x="127" y="26"/>
                      <a:pt x="127" y="26"/>
                      <a:pt x="127" y="26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0"/>
                      <a:pt x="3" y="112"/>
                      <a:pt x="7" y="112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31" y="112"/>
                      <a:pt x="34" y="110"/>
                      <a:pt x="34" y="106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106"/>
                      <a:pt x="108" y="106"/>
                      <a:pt x="108" y="106"/>
                    </a:cubicBezTo>
                    <a:cubicBezTo>
                      <a:pt x="108" y="110"/>
                      <a:pt x="111" y="112"/>
                      <a:pt x="114" y="112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38" y="112"/>
                      <a:pt x="141" y="110"/>
                      <a:pt x="141" y="106"/>
                    </a:cubicBezTo>
                    <a:cubicBezTo>
                      <a:pt x="141" y="90"/>
                      <a:pt x="141" y="90"/>
                      <a:pt x="141" y="90"/>
                    </a:cubicBezTo>
                    <a:lnTo>
                      <a:pt x="141" y="41"/>
                    </a:lnTo>
                    <a:close/>
                    <a:moveTo>
                      <a:pt x="35" y="10"/>
                    </a:moveTo>
                    <a:cubicBezTo>
                      <a:pt x="106" y="10"/>
                      <a:pt x="106" y="10"/>
                      <a:pt x="106" y="10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35" y="10"/>
                    </a:lnTo>
                    <a:close/>
                    <a:moveTo>
                      <a:pt x="41" y="79"/>
                    </a:moveTo>
                    <a:cubicBezTo>
                      <a:pt x="13" y="79"/>
                      <a:pt x="13" y="79"/>
                      <a:pt x="13" y="79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41" y="64"/>
                      <a:pt x="41" y="64"/>
                      <a:pt x="41" y="64"/>
                    </a:cubicBezTo>
                    <a:lnTo>
                      <a:pt x="41" y="79"/>
                    </a:lnTo>
                    <a:close/>
                    <a:moveTo>
                      <a:pt x="129" y="79"/>
                    </a:moveTo>
                    <a:cubicBezTo>
                      <a:pt x="100" y="79"/>
                      <a:pt x="100" y="79"/>
                      <a:pt x="100" y="79"/>
                    </a:cubicBezTo>
                    <a:cubicBezTo>
                      <a:pt x="100" y="64"/>
                      <a:pt x="100" y="64"/>
                      <a:pt x="100" y="64"/>
                    </a:cubicBezTo>
                    <a:cubicBezTo>
                      <a:pt x="129" y="64"/>
                      <a:pt x="129" y="64"/>
                      <a:pt x="129" y="64"/>
                    </a:cubicBezTo>
                    <a:lnTo>
                      <a:pt x="129" y="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E2C0B04A-C6C9-B368-E393-5D37DA041471}"/>
                  </a:ext>
                </a:extLst>
              </p:cNvPr>
              <p:cNvGrpSpPr/>
              <p:nvPr/>
            </p:nvGrpSpPr>
            <p:grpSpPr>
              <a:xfrm>
                <a:off x="7470741" y="4262008"/>
                <a:ext cx="334650" cy="338053"/>
                <a:chOff x="3659188" y="4076700"/>
                <a:chExt cx="468313" cy="473075"/>
              </a:xfrm>
              <a:grpFill/>
            </p:grpSpPr>
            <p:sp>
              <p:nvSpPr>
                <p:cNvPr id="117" name="Freeform 154">
                  <a:extLst>
                    <a:ext uri="{FF2B5EF4-FFF2-40B4-BE49-F238E27FC236}">
                      <a16:creationId xmlns:a16="http://schemas.microsoft.com/office/drawing/2014/main" id="{9A52F84D-235B-1EEA-A06C-086B0C2908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9188" y="4076700"/>
                  <a:ext cx="225425" cy="473075"/>
                </a:xfrm>
                <a:custGeom>
                  <a:avLst/>
                  <a:gdLst>
                    <a:gd name="T0" fmla="*/ 1 w 60"/>
                    <a:gd name="T1" fmla="*/ 122 h 126"/>
                    <a:gd name="T2" fmla="*/ 30 w 60"/>
                    <a:gd name="T3" fmla="*/ 108 h 126"/>
                    <a:gd name="T4" fmla="*/ 59 w 60"/>
                    <a:gd name="T5" fmla="*/ 122 h 126"/>
                    <a:gd name="T6" fmla="*/ 60 w 60"/>
                    <a:gd name="T7" fmla="*/ 122 h 126"/>
                    <a:gd name="T8" fmla="*/ 60 w 60"/>
                    <a:gd name="T9" fmla="*/ 27 h 126"/>
                    <a:gd name="T10" fmla="*/ 59 w 60"/>
                    <a:gd name="T11" fmla="*/ 13 h 126"/>
                    <a:gd name="T12" fmla="*/ 30 w 60"/>
                    <a:gd name="T13" fmla="*/ 0 h 126"/>
                    <a:gd name="T14" fmla="*/ 1 w 60"/>
                    <a:gd name="T15" fmla="*/ 13 h 126"/>
                    <a:gd name="T16" fmla="*/ 0 w 60"/>
                    <a:gd name="T17" fmla="*/ 27 h 126"/>
                    <a:gd name="T18" fmla="*/ 0 w 60"/>
                    <a:gd name="T19" fmla="*/ 122 h 126"/>
                    <a:gd name="T20" fmla="*/ 1 w 60"/>
                    <a:gd name="T21" fmla="*/ 122 h 126"/>
                    <a:gd name="T22" fmla="*/ 9 w 60"/>
                    <a:gd name="T23" fmla="*/ 21 h 126"/>
                    <a:gd name="T24" fmla="*/ 30 w 60"/>
                    <a:gd name="T25" fmla="*/ 17 h 126"/>
                    <a:gd name="T26" fmla="*/ 50 w 60"/>
                    <a:gd name="T27" fmla="*/ 21 h 126"/>
                    <a:gd name="T28" fmla="*/ 51 w 60"/>
                    <a:gd name="T29" fmla="*/ 23 h 126"/>
                    <a:gd name="T30" fmla="*/ 50 w 60"/>
                    <a:gd name="T31" fmla="*/ 24 h 126"/>
                    <a:gd name="T32" fmla="*/ 49 w 60"/>
                    <a:gd name="T33" fmla="*/ 24 h 126"/>
                    <a:gd name="T34" fmla="*/ 45 w 60"/>
                    <a:gd name="T35" fmla="*/ 22 h 126"/>
                    <a:gd name="T36" fmla="*/ 30 w 60"/>
                    <a:gd name="T37" fmla="*/ 20 h 126"/>
                    <a:gd name="T38" fmla="*/ 15 w 60"/>
                    <a:gd name="T39" fmla="*/ 22 h 126"/>
                    <a:gd name="T40" fmla="*/ 11 w 60"/>
                    <a:gd name="T41" fmla="*/ 24 h 126"/>
                    <a:gd name="T42" fmla="*/ 9 w 60"/>
                    <a:gd name="T43" fmla="*/ 23 h 126"/>
                    <a:gd name="T44" fmla="*/ 9 w 60"/>
                    <a:gd name="T45" fmla="*/ 21 h 126"/>
                    <a:gd name="T46" fmla="*/ 9 w 60"/>
                    <a:gd name="T47" fmla="*/ 38 h 126"/>
                    <a:gd name="T48" fmla="*/ 30 w 60"/>
                    <a:gd name="T49" fmla="*/ 34 h 126"/>
                    <a:gd name="T50" fmla="*/ 50 w 60"/>
                    <a:gd name="T51" fmla="*/ 38 h 126"/>
                    <a:gd name="T52" fmla="*/ 51 w 60"/>
                    <a:gd name="T53" fmla="*/ 40 h 126"/>
                    <a:gd name="T54" fmla="*/ 50 w 60"/>
                    <a:gd name="T55" fmla="*/ 41 h 126"/>
                    <a:gd name="T56" fmla="*/ 49 w 60"/>
                    <a:gd name="T57" fmla="*/ 41 h 126"/>
                    <a:gd name="T58" fmla="*/ 45 w 60"/>
                    <a:gd name="T59" fmla="*/ 39 h 126"/>
                    <a:gd name="T60" fmla="*/ 30 w 60"/>
                    <a:gd name="T61" fmla="*/ 37 h 126"/>
                    <a:gd name="T62" fmla="*/ 15 w 60"/>
                    <a:gd name="T63" fmla="*/ 39 h 126"/>
                    <a:gd name="T64" fmla="*/ 11 w 60"/>
                    <a:gd name="T65" fmla="*/ 41 h 126"/>
                    <a:gd name="T66" fmla="*/ 9 w 60"/>
                    <a:gd name="T67" fmla="*/ 40 h 126"/>
                    <a:gd name="T68" fmla="*/ 9 w 60"/>
                    <a:gd name="T69" fmla="*/ 38 h 126"/>
                    <a:gd name="T70" fmla="*/ 9 w 60"/>
                    <a:gd name="T71" fmla="*/ 55 h 126"/>
                    <a:gd name="T72" fmla="*/ 30 w 60"/>
                    <a:gd name="T73" fmla="*/ 51 h 126"/>
                    <a:gd name="T74" fmla="*/ 50 w 60"/>
                    <a:gd name="T75" fmla="*/ 55 h 126"/>
                    <a:gd name="T76" fmla="*/ 51 w 60"/>
                    <a:gd name="T77" fmla="*/ 57 h 126"/>
                    <a:gd name="T78" fmla="*/ 50 w 60"/>
                    <a:gd name="T79" fmla="*/ 58 h 126"/>
                    <a:gd name="T80" fmla="*/ 49 w 60"/>
                    <a:gd name="T81" fmla="*/ 58 h 126"/>
                    <a:gd name="T82" fmla="*/ 45 w 60"/>
                    <a:gd name="T83" fmla="*/ 56 h 126"/>
                    <a:gd name="T84" fmla="*/ 30 w 60"/>
                    <a:gd name="T85" fmla="*/ 54 h 126"/>
                    <a:gd name="T86" fmla="*/ 15 w 60"/>
                    <a:gd name="T87" fmla="*/ 56 h 126"/>
                    <a:gd name="T88" fmla="*/ 11 w 60"/>
                    <a:gd name="T89" fmla="*/ 58 h 126"/>
                    <a:gd name="T90" fmla="*/ 9 w 60"/>
                    <a:gd name="T91" fmla="*/ 57 h 126"/>
                    <a:gd name="T92" fmla="*/ 9 w 60"/>
                    <a:gd name="T93" fmla="*/ 55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0" h="126">
                      <a:moveTo>
                        <a:pt x="1" y="122"/>
                      </a:moveTo>
                      <a:cubicBezTo>
                        <a:pt x="4" y="111"/>
                        <a:pt x="16" y="108"/>
                        <a:pt x="30" y="108"/>
                      </a:cubicBezTo>
                      <a:cubicBezTo>
                        <a:pt x="44" y="108"/>
                        <a:pt x="55" y="111"/>
                        <a:pt x="59" y="122"/>
                      </a:cubicBezTo>
                      <a:cubicBezTo>
                        <a:pt x="60" y="126"/>
                        <a:pt x="60" y="126"/>
                        <a:pt x="60" y="122"/>
                      </a:cubicBezTo>
                      <a:cubicBezTo>
                        <a:pt x="60" y="102"/>
                        <a:pt x="60" y="47"/>
                        <a:pt x="60" y="27"/>
                      </a:cubicBezTo>
                      <a:cubicBezTo>
                        <a:pt x="60" y="23"/>
                        <a:pt x="60" y="17"/>
                        <a:pt x="59" y="13"/>
                      </a:cubicBezTo>
                      <a:cubicBezTo>
                        <a:pt x="55" y="3"/>
                        <a:pt x="44" y="0"/>
                        <a:pt x="30" y="0"/>
                      </a:cubicBezTo>
                      <a:cubicBezTo>
                        <a:pt x="16" y="0"/>
                        <a:pt x="5" y="3"/>
                        <a:pt x="1" y="13"/>
                      </a:cubicBezTo>
                      <a:cubicBezTo>
                        <a:pt x="0" y="17"/>
                        <a:pt x="0" y="23"/>
                        <a:pt x="0" y="27"/>
                      </a:cubicBezTo>
                      <a:cubicBezTo>
                        <a:pt x="0" y="47"/>
                        <a:pt x="0" y="102"/>
                        <a:pt x="0" y="122"/>
                      </a:cubicBezTo>
                      <a:cubicBezTo>
                        <a:pt x="0" y="126"/>
                        <a:pt x="0" y="126"/>
                        <a:pt x="1" y="122"/>
                      </a:cubicBezTo>
                      <a:moveTo>
                        <a:pt x="9" y="21"/>
                      </a:moveTo>
                      <a:cubicBezTo>
                        <a:pt x="14" y="18"/>
                        <a:pt x="21" y="17"/>
                        <a:pt x="30" y="17"/>
                      </a:cubicBezTo>
                      <a:cubicBezTo>
                        <a:pt x="39" y="17"/>
                        <a:pt x="45" y="18"/>
                        <a:pt x="50" y="21"/>
                      </a:cubicBezTo>
                      <a:cubicBezTo>
                        <a:pt x="51" y="21"/>
                        <a:pt x="52" y="22"/>
                        <a:pt x="51" y="23"/>
                      </a:cubicBezTo>
                      <a:cubicBezTo>
                        <a:pt x="51" y="24"/>
                        <a:pt x="50" y="24"/>
                        <a:pt x="50" y="24"/>
                      </a:cubicBezTo>
                      <a:cubicBezTo>
                        <a:pt x="49" y="24"/>
                        <a:pt x="49" y="24"/>
                        <a:pt x="49" y="24"/>
                      </a:cubicBezTo>
                      <a:cubicBezTo>
                        <a:pt x="48" y="23"/>
                        <a:pt x="46" y="23"/>
                        <a:pt x="45" y="22"/>
                      </a:cubicBezTo>
                      <a:cubicBezTo>
                        <a:pt x="41" y="21"/>
                        <a:pt x="36" y="20"/>
                        <a:pt x="30" y="20"/>
                      </a:cubicBezTo>
                      <a:cubicBezTo>
                        <a:pt x="24" y="20"/>
                        <a:pt x="19" y="21"/>
                        <a:pt x="15" y="22"/>
                      </a:cubicBezTo>
                      <a:cubicBezTo>
                        <a:pt x="14" y="23"/>
                        <a:pt x="12" y="23"/>
                        <a:pt x="11" y="24"/>
                      </a:cubicBezTo>
                      <a:cubicBezTo>
                        <a:pt x="10" y="24"/>
                        <a:pt x="9" y="24"/>
                        <a:pt x="9" y="23"/>
                      </a:cubicBezTo>
                      <a:cubicBezTo>
                        <a:pt x="8" y="22"/>
                        <a:pt x="9" y="21"/>
                        <a:pt x="9" y="21"/>
                      </a:cubicBezTo>
                      <a:moveTo>
                        <a:pt x="9" y="38"/>
                      </a:moveTo>
                      <a:cubicBezTo>
                        <a:pt x="14" y="35"/>
                        <a:pt x="21" y="34"/>
                        <a:pt x="30" y="34"/>
                      </a:cubicBezTo>
                      <a:cubicBezTo>
                        <a:pt x="39" y="34"/>
                        <a:pt x="45" y="35"/>
                        <a:pt x="50" y="38"/>
                      </a:cubicBezTo>
                      <a:cubicBezTo>
                        <a:pt x="51" y="38"/>
                        <a:pt x="52" y="39"/>
                        <a:pt x="51" y="40"/>
                      </a:cubicBezTo>
                      <a:cubicBezTo>
                        <a:pt x="51" y="41"/>
                        <a:pt x="50" y="41"/>
                        <a:pt x="50" y="41"/>
                      </a:cubicBezTo>
                      <a:cubicBezTo>
                        <a:pt x="49" y="41"/>
                        <a:pt x="49" y="41"/>
                        <a:pt x="49" y="41"/>
                      </a:cubicBezTo>
                      <a:cubicBezTo>
                        <a:pt x="48" y="40"/>
                        <a:pt x="46" y="40"/>
                        <a:pt x="45" y="39"/>
                      </a:cubicBezTo>
                      <a:cubicBezTo>
                        <a:pt x="41" y="38"/>
                        <a:pt x="36" y="37"/>
                        <a:pt x="30" y="37"/>
                      </a:cubicBezTo>
                      <a:cubicBezTo>
                        <a:pt x="24" y="37"/>
                        <a:pt x="19" y="38"/>
                        <a:pt x="15" y="39"/>
                      </a:cubicBezTo>
                      <a:cubicBezTo>
                        <a:pt x="14" y="40"/>
                        <a:pt x="12" y="40"/>
                        <a:pt x="11" y="41"/>
                      </a:cubicBezTo>
                      <a:cubicBezTo>
                        <a:pt x="10" y="41"/>
                        <a:pt x="9" y="41"/>
                        <a:pt x="9" y="40"/>
                      </a:cubicBezTo>
                      <a:cubicBezTo>
                        <a:pt x="8" y="39"/>
                        <a:pt x="9" y="38"/>
                        <a:pt x="9" y="38"/>
                      </a:cubicBezTo>
                      <a:moveTo>
                        <a:pt x="9" y="55"/>
                      </a:moveTo>
                      <a:cubicBezTo>
                        <a:pt x="14" y="52"/>
                        <a:pt x="21" y="51"/>
                        <a:pt x="30" y="51"/>
                      </a:cubicBezTo>
                      <a:cubicBezTo>
                        <a:pt x="39" y="51"/>
                        <a:pt x="45" y="52"/>
                        <a:pt x="50" y="55"/>
                      </a:cubicBezTo>
                      <a:cubicBezTo>
                        <a:pt x="51" y="55"/>
                        <a:pt x="52" y="56"/>
                        <a:pt x="51" y="57"/>
                      </a:cubicBezTo>
                      <a:cubicBezTo>
                        <a:pt x="51" y="58"/>
                        <a:pt x="50" y="58"/>
                        <a:pt x="50" y="58"/>
                      </a:cubicBezTo>
                      <a:cubicBezTo>
                        <a:pt x="49" y="58"/>
                        <a:pt x="49" y="58"/>
                        <a:pt x="49" y="58"/>
                      </a:cubicBezTo>
                      <a:cubicBezTo>
                        <a:pt x="48" y="57"/>
                        <a:pt x="46" y="57"/>
                        <a:pt x="45" y="56"/>
                      </a:cubicBezTo>
                      <a:cubicBezTo>
                        <a:pt x="41" y="55"/>
                        <a:pt x="36" y="54"/>
                        <a:pt x="30" y="54"/>
                      </a:cubicBezTo>
                      <a:cubicBezTo>
                        <a:pt x="24" y="54"/>
                        <a:pt x="19" y="55"/>
                        <a:pt x="15" y="56"/>
                      </a:cubicBezTo>
                      <a:cubicBezTo>
                        <a:pt x="14" y="57"/>
                        <a:pt x="12" y="57"/>
                        <a:pt x="11" y="58"/>
                      </a:cubicBezTo>
                      <a:cubicBezTo>
                        <a:pt x="10" y="58"/>
                        <a:pt x="9" y="58"/>
                        <a:pt x="9" y="57"/>
                      </a:cubicBezTo>
                      <a:cubicBezTo>
                        <a:pt x="8" y="56"/>
                        <a:pt x="9" y="55"/>
                        <a:pt x="9" y="5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118" name="Freeform 155">
                  <a:extLst>
                    <a:ext uri="{FF2B5EF4-FFF2-40B4-BE49-F238E27FC236}">
                      <a16:creationId xmlns:a16="http://schemas.microsoft.com/office/drawing/2014/main" id="{F2CA3FAC-4945-3B06-FF9B-F8C5CFA536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02076" y="4076700"/>
                  <a:ext cx="225425" cy="473075"/>
                </a:xfrm>
                <a:custGeom>
                  <a:avLst/>
                  <a:gdLst>
                    <a:gd name="T0" fmla="*/ 59 w 60"/>
                    <a:gd name="T1" fmla="*/ 122 h 126"/>
                    <a:gd name="T2" fmla="*/ 60 w 60"/>
                    <a:gd name="T3" fmla="*/ 122 h 126"/>
                    <a:gd name="T4" fmla="*/ 60 w 60"/>
                    <a:gd name="T5" fmla="*/ 27 h 126"/>
                    <a:gd name="T6" fmla="*/ 59 w 60"/>
                    <a:gd name="T7" fmla="*/ 13 h 126"/>
                    <a:gd name="T8" fmla="*/ 30 w 60"/>
                    <a:gd name="T9" fmla="*/ 0 h 126"/>
                    <a:gd name="T10" fmla="*/ 1 w 60"/>
                    <a:gd name="T11" fmla="*/ 13 h 126"/>
                    <a:gd name="T12" fmla="*/ 0 w 60"/>
                    <a:gd name="T13" fmla="*/ 27 h 126"/>
                    <a:gd name="T14" fmla="*/ 0 w 60"/>
                    <a:gd name="T15" fmla="*/ 122 h 126"/>
                    <a:gd name="T16" fmla="*/ 1 w 60"/>
                    <a:gd name="T17" fmla="*/ 122 h 126"/>
                    <a:gd name="T18" fmla="*/ 30 w 60"/>
                    <a:gd name="T19" fmla="*/ 108 h 126"/>
                    <a:gd name="T20" fmla="*/ 59 w 60"/>
                    <a:gd name="T21" fmla="*/ 122 h 126"/>
                    <a:gd name="T22" fmla="*/ 51 w 60"/>
                    <a:gd name="T23" fmla="*/ 57 h 126"/>
                    <a:gd name="T24" fmla="*/ 50 w 60"/>
                    <a:gd name="T25" fmla="*/ 58 h 126"/>
                    <a:gd name="T26" fmla="*/ 49 w 60"/>
                    <a:gd name="T27" fmla="*/ 58 h 126"/>
                    <a:gd name="T28" fmla="*/ 45 w 60"/>
                    <a:gd name="T29" fmla="*/ 56 h 126"/>
                    <a:gd name="T30" fmla="*/ 30 w 60"/>
                    <a:gd name="T31" fmla="*/ 54 h 126"/>
                    <a:gd name="T32" fmla="*/ 15 w 60"/>
                    <a:gd name="T33" fmla="*/ 56 h 126"/>
                    <a:gd name="T34" fmla="*/ 11 w 60"/>
                    <a:gd name="T35" fmla="*/ 58 h 126"/>
                    <a:gd name="T36" fmla="*/ 9 w 60"/>
                    <a:gd name="T37" fmla="*/ 57 h 126"/>
                    <a:gd name="T38" fmla="*/ 10 w 60"/>
                    <a:gd name="T39" fmla="*/ 55 h 126"/>
                    <a:gd name="T40" fmla="*/ 30 w 60"/>
                    <a:gd name="T41" fmla="*/ 51 h 126"/>
                    <a:gd name="T42" fmla="*/ 51 w 60"/>
                    <a:gd name="T43" fmla="*/ 55 h 126"/>
                    <a:gd name="T44" fmla="*/ 51 w 60"/>
                    <a:gd name="T45" fmla="*/ 57 h 126"/>
                    <a:gd name="T46" fmla="*/ 51 w 60"/>
                    <a:gd name="T47" fmla="*/ 40 h 126"/>
                    <a:gd name="T48" fmla="*/ 50 w 60"/>
                    <a:gd name="T49" fmla="*/ 41 h 126"/>
                    <a:gd name="T50" fmla="*/ 49 w 60"/>
                    <a:gd name="T51" fmla="*/ 41 h 126"/>
                    <a:gd name="T52" fmla="*/ 45 w 60"/>
                    <a:gd name="T53" fmla="*/ 39 h 126"/>
                    <a:gd name="T54" fmla="*/ 30 w 60"/>
                    <a:gd name="T55" fmla="*/ 37 h 126"/>
                    <a:gd name="T56" fmla="*/ 15 w 60"/>
                    <a:gd name="T57" fmla="*/ 39 h 126"/>
                    <a:gd name="T58" fmla="*/ 11 w 60"/>
                    <a:gd name="T59" fmla="*/ 41 h 126"/>
                    <a:gd name="T60" fmla="*/ 9 w 60"/>
                    <a:gd name="T61" fmla="*/ 40 h 126"/>
                    <a:gd name="T62" fmla="*/ 10 w 60"/>
                    <a:gd name="T63" fmla="*/ 38 h 126"/>
                    <a:gd name="T64" fmla="*/ 30 w 60"/>
                    <a:gd name="T65" fmla="*/ 34 h 126"/>
                    <a:gd name="T66" fmla="*/ 51 w 60"/>
                    <a:gd name="T67" fmla="*/ 38 h 126"/>
                    <a:gd name="T68" fmla="*/ 51 w 60"/>
                    <a:gd name="T69" fmla="*/ 40 h 126"/>
                    <a:gd name="T70" fmla="*/ 51 w 60"/>
                    <a:gd name="T71" fmla="*/ 23 h 126"/>
                    <a:gd name="T72" fmla="*/ 50 w 60"/>
                    <a:gd name="T73" fmla="*/ 24 h 126"/>
                    <a:gd name="T74" fmla="*/ 49 w 60"/>
                    <a:gd name="T75" fmla="*/ 24 h 126"/>
                    <a:gd name="T76" fmla="*/ 45 w 60"/>
                    <a:gd name="T77" fmla="*/ 22 h 126"/>
                    <a:gd name="T78" fmla="*/ 30 w 60"/>
                    <a:gd name="T79" fmla="*/ 20 h 126"/>
                    <a:gd name="T80" fmla="*/ 15 w 60"/>
                    <a:gd name="T81" fmla="*/ 22 h 126"/>
                    <a:gd name="T82" fmla="*/ 11 w 60"/>
                    <a:gd name="T83" fmla="*/ 24 h 126"/>
                    <a:gd name="T84" fmla="*/ 9 w 60"/>
                    <a:gd name="T85" fmla="*/ 23 h 126"/>
                    <a:gd name="T86" fmla="*/ 10 w 60"/>
                    <a:gd name="T87" fmla="*/ 21 h 126"/>
                    <a:gd name="T88" fmla="*/ 30 w 60"/>
                    <a:gd name="T89" fmla="*/ 17 h 126"/>
                    <a:gd name="T90" fmla="*/ 51 w 60"/>
                    <a:gd name="T91" fmla="*/ 21 h 126"/>
                    <a:gd name="T92" fmla="*/ 51 w 60"/>
                    <a:gd name="T93" fmla="*/ 23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0" h="126">
                      <a:moveTo>
                        <a:pt x="59" y="122"/>
                      </a:moveTo>
                      <a:cubicBezTo>
                        <a:pt x="60" y="126"/>
                        <a:pt x="60" y="126"/>
                        <a:pt x="60" y="122"/>
                      </a:cubicBezTo>
                      <a:cubicBezTo>
                        <a:pt x="60" y="102"/>
                        <a:pt x="60" y="47"/>
                        <a:pt x="60" y="27"/>
                      </a:cubicBezTo>
                      <a:cubicBezTo>
                        <a:pt x="60" y="23"/>
                        <a:pt x="60" y="17"/>
                        <a:pt x="59" y="13"/>
                      </a:cubicBezTo>
                      <a:cubicBezTo>
                        <a:pt x="55" y="3"/>
                        <a:pt x="44" y="0"/>
                        <a:pt x="30" y="0"/>
                      </a:cubicBezTo>
                      <a:cubicBezTo>
                        <a:pt x="16" y="0"/>
                        <a:pt x="5" y="3"/>
                        <a:pt x="1" y="13"/>
                      </a:cubicBezTo>
                      <a:cubicBezTo>
                        <a:pt x="0" y="17"/>
                        <a:pt x="0" y="23"/>
                        <a:pt x="0" y="27"/>
                      </a:cubicBezTo>
                      <a:cubicBezTo>
                        <a:pt x="0" y="47"/>
                        <a:pt x="0" y="102"/>
                        <a:pt x="0" y="122"/>
                      </a:cubicBezTo>
                      <a:cubicBezTo>
                        <a:pt x="0" y="126"/>
                        <a:pt x="0" y="126"/>
                        <a:pt x="1" y="122"/>
                      </a:cubicBezTo>
                      <a:cubicBezTo>
                        <a:pt x="4" y="111"/>
                        <a:pt x="16" y="108"/>
                        <a:pt x="30" y="108"/>
                      </a:cubicBezTo>
                      <a:cubicBezTo>
                        <a:pt x="44" y="108"/>
                        <a:pt x="56" y="111"/>
                        <a:pt x="59" y="122"/>
                      </a:cubicBezTo>
                      <a:moveTo>
                        <a:pt x="51" y="57"/>
                      </a:moveTo>
                      <a:cubicBezTo>
                        <a:pt x="51" y="58"/>
                        <a:pt x="50" y="58"/>
                        <a:pt x="50" y="58"/>
                      </a:cubicBezTo>
                      <a:cubicBezTo>
                        <a:pt x="49" y="58"/>
                        <a:pt x="49" y="58"/>
                        <a:pt x="49" y="58"/>
                      </a:cubicBezTo>
                      <a:cubicBezTo>
                        <a:pt x="48" y="57"/>
                        <a:pt x="46" y="57"/>
                        <a:pt x="45" y="56"/>
                      </a:cubicBezTo>
                      <a:cubicBezTo>
                        <a:pt x="41" y="55"/>
                        <a:pt x="36" y="54"/>
                        <a:pt x="30" y="54"/>
                      </a:cubicBezTo>
                      <a:cubicBezTo>
                        <a:pt x="24" y="54"/>
                        <a:pt x="19" y="55"/>
                        <a:pt x="15" y="56"/>
                      </a:cubicBezTo>
                      <a:cubicBezTo>
                        <a:pt x="14" y="57"/>
                        <a:pt x="12" y="57"/>
                        <a:pt x="11" y="58"/>
                      </a:cubicBezTo>
                      <a:cubicBezTo>
                        <a:pt x="10" y="58"/>
                        <a:pt x="9" y="58"/>
                        <a:pt x="9" y="57"/>
                      </a:cubicBezTo>
                      <a:cubicBezTo>
                        <a:pt x="8" y="56"/>
                        <a:pt x="9" y="55"/>
                        <a:pt x="10" y="55"/>
                      </a:cubicBezTo>
                      <a:cubicBezTo>
                        <a:pt x="15" y="52"/>
                        <a:pt x="21" y="51"/>
                        <a:pt x="30" y="51"/>
                      </a:cubicBezTo>
                      <a:cubicBezTo>
                        <a:pt x="39" y="51"/>
                        <a:pt x="46" y="52"/>
                        <a:pt x="51" y="55"/>
                      </a:cubicBezTo>
                      <a:cubicBezTo>
                        <a:pt x="51" y="55"/>
                        <a:pt x="52" y="56"/>
                        <a:pt x="51" y="57"/>
                      </a:cubicBezTo>
                      <a:moveTo>
                        <a:pt x="51" y="40"/>
                      </a:moveTo>
                      <a:cubicBezTo>
                        <a:pt x="51" y="41"/>
                        <a:pt x="50" y="41"/>
                        <a:pt x="50" y="41"/>
                      </a:cubicBezTo>
                      <a:cubicBezTo>
                        <a:pt x="49" y="41"/>
                        <a:pt x="49" y="41"/>
                        <a:pt x="49" y="41"/>
                      </a:cubicBezTo>
                      <a:cubicBezTo>
                        <a:pt x="48" y="40"/>
                        <a:pt x="46" y="40"/>
                        <a:pt x="45" y="39"/>
                      </a:cubicBezTo>
                      <a:cubicBezTo>
                        <a:pt x="41" y="38"/>
                        <a:pt x="36" y="37"/>
                        <a:pt x="30" y="37"/>
                      </a:cubicBezTo>
                      <a:cubicBezTo>
                        <a:pt x="24" y="37"/>
                        <a:pt x="19" y="38"/>
                        <a:pt x="15" y="39"/>
                      </a:cubicBezTo>
                      <a:cubicBezTo>
                        <a:pt x="14" y="40"/>
                        <a:pt x="12" y="40"/>
                        <a:pt x="11" y="41"/>
                      </a:cubicBezTo>
                      <a:cubicBezTo>
                        <a:pt x="10" y="41"/>
                        <a:pt x="9" y="41"/>
                        <a:pt x="9" y="40"/>
                      </a:cubicBezTo>
                      <a:cubicBezTo>
                        <a:pt x="8" y="39"/>
                        <a:pt x="9" y="38"/>
                        <a:pt x="10" y="38"/>
                      </a:cubicBezTo>
                      <a:cubicBezTo>
                        <a:pt x="15" y="35"/>
                        <a:pt x="21" y="34"/>
                        <a:pt x="30" y="34"/>
                      </a:cubicBezTo>
                      <a:cubicBezTo>
                        <a:pt x="39" y="34"/>
                        <a:pt x="46" y="35"/>
                        <a:pt x="51" y="38"/>
                      </a:cubicBezTo>
                      <a:cubicBezTo>
                        <a:pt x="51" y="38"/>
                        <a:pt x="52" y="39"/>
                        <a:pt x="51" y="40"/>
                      </a:cubicBezTo>
                      <a:moveTo>
                        <a:pt x="51" y="23"/>
                      </a:moveTo>
                      <a:cubicBezTo>
                        <a:pt x="51" y="24"/>
                        <a:pt x="50" y="24"/>
                        <a:pt x="50" y="24"/>
                      </a:cubicBezTo>
                      <a:cubicBezTo>
                        <a:pt x="49" y="24"/>
                        <a:pt x="49" y="24"/>
                        <a:pt x="49" y="24"/>
                      </a:cubicBezTo>
                      <a:cubicBezTo>
                        <a:pt x="48" y="23"/>
                        <a:pt x="46" y="23"/>
                        <a:pt x="45" y="22"/>
                      </a:cubicBezTo>
                      <a:cubicBezTo>
                        <a:pt x="41" y="21"/>
                        <a:pt x="36" y="20"/>
                        <a:pt x="30" y="20"/>
                      </a:cubicBezTo>
                      <a:cubicBezTo>
                        <a:pt x="24" y="20"/>
                        <a:pt x="19" y="21"/>
                        <a:pt x="15" y="22"/>
                      </a:cubicBezTo>
                      <a:cubicBezTo>
                        <a:pt x="14" y="23"/>
                        <a:pt x="12" y="23"/>
                        <a:pt x="11" y="24"/>
                      </a:cubicBezTo>
                      <a:cubicBezTo>
                        <a:pt x="10" y="24"/>
                        <a:pt x="9" y="24"/>
                        <a:pt x="9" y="23"/>
                      </a:cubicBezTo>
                      <a:cubicBezTo>
                        <a:pt x="8" y="22"/>
                        <a:pt x="9" y="21"/>
                        <a:pt x="10" y="21"/>
                      </a:cubicBezTo>
                      <a:cubicBezTo>
                        <a:pt x="15" y="18"/>
                        <a:pt x="21" y="17"/>
                        <a:pt x="30" y="17"/>
                      </a:cubicBezTo>
                      <a:cubicBezTo>
                        <a:pt x="39" y="17"/>
                        <a:pt x="46" y="18"/>
                        <a:pt x="51" y="21"/>
                      </a:cubicBezTo>
                      <a:cubicBezTo>
                        <a:pt x="51" y="21"/>
                        <a:pt x="52" y="22"/>
                        <a:pt x="51" y="2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  <p:sp>
            <p:nvSpPr>
              <p:cNvPr id="109" name="Freeform 162">
                <a:extLst>
                  <a:ext uri="{FF2B5EF4-FFF2-40B4-BE49-F238E27FC236}">
                    <a16:creationId xmlns:a16="http://schemas.microsoft.com/office/drawing/2014/main" id="{34EA7989-138F-AF19-53C7-AB5C71AA9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4082" y="3042522"/>
                <a:ext cx="306290" cy="284735"/>
              </a:xfrm>
              <a:custGeom>
                <a:avLst/>
                <a:gdLst>
                  <a:gd name="T0" fmla="*/ 107 w 114"/>
                  <a:gd name="T1" fmla="*/ 55 h 106"/>
                  <a:gd name="T2" fmla="*/ 59 w 114"/>
                  <a:gd name="T3" fmla="*/ 38 h 106"/>
                  <a:gd name="T4" fmla="*/ 57 w 114"/>
                  <a:gd name="T5" fmla="*/ 43 h 106"/>
                  <a:gd name="T6" fmla="*/ 56 w 114"/>
                  <a:gd name="T7" fmla="*/ 38 h 106"/>
                  <a:gd name="T8" fmla="*/ 6 w 114"/>
                  <a:gd name="T9" fmla="*/ 34 h 106"/>
                  <a:gd name="T10" fmla="*/ 44 w 114"/>
                  <a:gd name="T11" fmla="*/ 106 h 106"/>
                  <a:gd name="T12" fmla="*/ 44 w 114"/>
                  <a:gd name="T13" fmla="*/ 106 h 106"/>
                  <a:gd name="T14" fmla="*/ 44 w 114"/>
                  <a:gd name="T15" fmla="*/ 106 h 106"/>
                  <a:gd name="T16" fmla="*/ 44 w 114"/>
                  <a:gd name="T17" fmla="*/ 106 h 106"/>
                  <a:gd name="T18" fmla="*/ 44 w 114"/>
                  <a:gd name="T19" fmla="*/ 106 h 106"/>
                  <a:gd name="T20" fmla="*/ 107 w 114"/>
                  <a:gd name="T21" fmla="*/ 5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106">
                    <a:moveTo>
                      <a:pt x="107" y="55"/>
                    </a:moveTo>
                    <a:cubicBezTo>
                      <a:pt x="114" y="21"/>
                      <a:pt x="73" y="8"/>
                      <a:pt x="59" y="38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5" y="5"/>
                      <a:pt x="13" y="0"/>
                      <a:pt x="6" y="34"/>
                    </a:cubicBezTo>
                    <a:cubicBezTo>
                      <a:pt x="0" y="61"/>
                      <a:pt x="30" y="8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64" y="93"/>
                      <a:pt x="101" y="82"/>
                      <a:pt x="107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10" name="Freeform 165">
                <a:extLst>
                  <a:ext uri="{FF2B5EF4-FFF2-40B4-BE49-F238E27FC236}">
                    <a16:creationId xmlns:a16="http://schemas.microsoft.com/office/drawing/2014/main" id="{4E41931F-D322-E486-6231-D0CC3A5902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30305" y="2910931"/>
                <a:ext cx="190580" cy="271122"/>
              </a:xfrm>
              <a:custGeom>
                <a:avLst/>
                <a:gdLst>
                  <a:gd name="T0" fmla="*/ 36 w 71"/>
                  <a:gd name="T1" fmla="*/ 0 h 101"/>
                  <a:gd name="T2" fmla="*/ 0 w 71"/>
                  <a:gd name="T3" fmla="*/ 36 h 101"/>
                  <a:gd name="T4" fmla="*/ 36 w 71"/>
                  <a:gd name="T5" fmla="*/ 101 h 101"/>
                  <a:gd name="T6" fmla="*/ 71 w 71"/>
                  <a:gd name="T7" fmla="*/ 36 h 101"/>
                  <a:gd name="T8" fmla="*/ 36 w 71"/>
                  <a:gd name="T9" fmla="*/ 0 h 101"/>
                  <a:gd name="T10" fmla="*/ 36 w 71"/>
                  <a:gd name="T11" fmla="*/ 41 h 101"/>
                  <a:gd name="T12" fmla="*/ 25 w 71"/>
                  <a:gd name="T13" fmla="*/ 30 h 101"/>
                  <a:gd name="T14" fmla="*/ 36 w 71"/>
                  <a:gd name="T15" fmla="*/ 19 h 101"/>
                  <a:gd name="T16" fmla="*/ 47 w 71"/>
                  <a:gd name="T17" fmla="*/ 30 h 101"/>
                  <a:gd name="T18" fmla="*/ 36 w 71"/>
                  <a:gd name="T19" fmla="*/ 4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101">
                    <a:moveTo>
                      <a:pt x="36" y="0"/>
                    </a:moveTo>
                    <a:cubicBezTo>
                      <a:pt x="16" y="0"/>
                      <a:pt x="0" y="16"/>
                      <a:pt x="0" y="36"/>
                    </a:cubicBezTo>
                    <a:cubicBezTo>
                      <a:pt x="0" y="55"/>
                      <a:pt x="36" y="101"/>
                      <a:pt x="36" y="101"/>
                    </a:cubicBezTo>
                    <a:cubicBezTo>
                      <a:pt x="36" y="101"/>
                      <a:pt x="71" y="55"/>
                      <a:pt x="71" y="36"/>
                    </a:cubicBezTo>
                    <a:cubicBezTo>
                      <a:pt x="71" y="16"/>
                      <a:pt x="55" y="0"/>
                      <a:pt x="36" y="0"/>
                    </a:cubicBezTo>
                    <a:close/>
                    <a:moveTo>
                      <a:pt x="36" y="41"/>
                    </a:moveTo>
                    <a:cubicBezTo>
                      <a:pt x="30" y="41"/>
                      <a:pt x="25" y="37"/>
                      <a:pt x="25" y="30"/>
                    </a:cubicBezTo>
                    <a:cubicBezTo>
                      <a:pt x="25" y="24"/>
                      <a:pt x="30" y="19"/>
                      <a:pt x="36" y="19"/>
                    </a:cubicBezTo>
                    <a:cubicBezTo>
                      <a:pt x="42" y="19"/>
                      <a:pt x="47" y="24"/>
                      <a:pt x="47" y="30"/>
                    </a:cubicBezTo>
                    <a:cubicBezTo>
                      <a:pt x="47" y="37"/>
                      <a:pt x="42" y="41"/>
                      <a:pt x="36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E8932FE0-F68C-043D-74E3-C91BB37A9FCA}"/>
                  </a:ext>
                </a:extLst>
              </p:cNvPr>
              <p:cNvGrpSpPr/>
              <p:nvPr/>
            </p:nvGrpSpPr>
            <p:grpSpPr>
              <a:xfrm>
                <a:off x="9820095" y="2363013"/>
                <a:ext cx="348263" cy="338053"/>
                <a:chOff x="6946901" y="1419225"/>
                <a:chExt cx="487363" cy="473075"/>
              </a:xfrm>
              <a:grpFill/>
            </p:grpSpPr>
            <p:sp>
              <p:nvSpPr>
                <p:cNvPr id="112" name="Freeform 183">
                  <a:extLst>
                    <a:ext uri="{FF2B5EF4-FFF2-40B4-BE49-F238E27FC236}">
                      <a16:creationId xmlns:a16="http://schemas.microsoft.com/office/drawing/2014/main" id="{FF2D2C85-25D1-A181-1A30-8D0E8BB23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46901" y="1419225"/>
                  <a:ext cx="487363" cy="300037"/>
                </a:xfrm>
                <a:custGeom>
                  <a:avLst/>
                  <a:gdLst>
                    <a:gd name="T0" fmla="*/ 130 w 130"/>
                    <a:gd name="T1" fmla="*/ 66 h 80"/>
                    <a:gd name="T2" fmla="*/ 116 w 130"/>
                    <a:gd name="T3" fmla="*/ 52 h 80"/>
                    <a:gd name="T4" fmla="*/ 118 w 130"/>
                    <a:gd name="T5" fmla="*/ 40 h 80"/>
                    <a:gd name="T6" fmla="*/ 78 w 130"/>
                    <a:gd name="T7" fmla="*/ 0 h 80"/>
                    <a:gd name="T8" fmla="*/ 38 w 130"/>
                    <a:gd name="T9" fmla="*/ 39 h 80"/>
                    <a:gd name="T10" fmla="*/ 23 w 130"/>
                    <a:gd name="T11" fmla="*/ 34 h 80"/>
                    <a:gd name="T12" fmla="*/ 0 w 130"/>
                    <a:gd name="T13" fmla="*/ 57 h 80"/>
                    <a:gd name="T14" fmla="*/ 23 w 130"/>
                    <a:gd name="T15" fmla="*/ 80 h 80"/>
                    <a:gd name="T16" fmla="*/ 76 w 130"/>
                    <a:gd name="T17" fmla="*/ 80 h 80"/>
                    <a:gd name="T18" fmla="*/ 78 w 130"/>
                    <a:gd name="T19" fmla="*/ 80 h 80"/>
                    <a:gd name="T20" fmla="*/ 116 w 130"/>
                    <a:gd name="T21" fmla="*/ 80 h 80"/>
                    <a:gd name="T22" fmla="*/ 130 w 130"/>
                    <a:gd name="T23" fmla="*/ 66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0" h="80">
                      <a:moveTo>
                        <a:pt x="130" y="66"/>
                      </a:moveTo>
                      <a:cubicBezTo>
                        <a:pt x="130" y="58"/>
                        <a:pt x="124" y="52"/>
                        <a:pt x="116" y="52"/>
                      </a:cubicBezTo>
                      <a:cubicBezTo>
                        <a:pt x="118" y="48"/>
                        <a:pt x="118" y="44"/>
                        <a:pt x="118" y="40"/>
                      </a:cubicBezTo>
                      <a:cubicBezTo>
                        <a:pt x="118" y="18"/>
                        <a:pt x="100" y="0"/>
                        <a:pt x="78" y="0"/>
                      </a:cubicBezTo>
                      <a:cubicBezTo>
                        <a:pt x="56" y="0"/>
                        <a:pt x="38" y="18"/>
                        <a:pt x="38" y="39"/>
                      </a:cubicBezTo>
                      <a:cubicBezTo>
                        <a:pt x="34" y="36"/>
                        <a:pt x="29" y="34"/>
                        <a:pt x="23" y="34"/>
                      </a:cubicBezTo>
                      <a:cubicBezTo>
                        <a:pt x="10" y="34"/>
                        <a:pt x="0" y="44"/>
                        <a:pt x="0" y="57"/>
                      </a:cubicBezTo>
                      <a:cubicBezTo>
                        <a:pt x="0" y="70"/>
                        <a:pt x="10" y="80"/>
                        <a:pt x="23" y="80"/>
                      </a:cubicBezTo>
                      <a:cubicBezTo>
                        <a:pt x="76" y="80"/>
                        <a:pt x="76" y="80"/>
                        <a:pt x="76" y="80"/>
                      </a:cubicBezTo>
                      <a:cubicBezTo>
                        <a:pt x="78" y="80"/>
                        <a:pt x="78" y="80"/>
                        <a:pt x="78" y="80"/>
                      </a:cubicBezTo>
                      <a:cubicBezTo>
                        <a:pt x="116" y="80"/>
                        <a:pt x="116" y="80"/>
                        <a:pt x="116" y="80"/>
                      </a:cubicBezTo>
                      <a:cubicBezTo>
                        <a:pt x="124" y="80"/>
                        <a:pt x="130" y="74"/>
                        <a:pt x="130" y="6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113" name="Rectangle 184">
                  <a:extLst>
                    <a:ext uri="{FF2B5EF4-FFF2-40B4-BE49-F238E27FC236}">
                      <a16:creationId xmlns:a16="http://schemas.microsoft.com/office/drawing/2014/main" id="{A5235CE2-C05C-45DB-D3AC-CC5CA87144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16751" y="1749425"/>
                  <a:ext cx="42863" cy="904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114" name="Rectangle 185">
                  <a:extLst>
                    <a:ext uri="{FF2B5EF4-FFF2-40B4-BE49-F238E27FC236}">
                      <a16:creationId xmlns:a16="http://schemas.microsoft.com/office/drawing/2014/main" id="{CDA4396E-96AC-6676-9AD9-AA1A94EB3D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18351" y="1798638"/>
                  <a:ext cx="41275" cy="9366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115" name="Rectangle 186">
                  <a:extLst>
                    <a:ext uri="{FF2B5EF4-FFF2-40B4-BE49-F238E27FC236}">
                      <a16:creationId xmlns:a16="http://schemas.microsoft.com/office/drawing/2014/main" id="{3849A34D-C951-EA57-4074-99610A45EA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9951" y="1749425"/>
                  <a:ext cx="41275" cy="904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116" name="Rectangle 187">
                  <a:extLst>
                    <a:ext uri="{FF2B5EF4-FFF2-40B4-BE49-F238E27FC236}">
                      <a16:creationId xmlns:a16="http://schemas.microsoft.com/office/drawing/2014/main" id="{FF5539B7-ACF0-865B-ED8C-B7BC31DF68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1551" y="1798638"/>
                  <a:ext cx="46038" cy="9366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B0B293-68A1-637E-BC79-1567E42FC128}"/>
                </a:ext>
              </a:extLst>
            </p:cNvPr>
            <p:cNvGrpSpPr/>
            <p:nvPr/>
          </p:nvGrpSpPr>
          <p:grpSpPr>
            <a:xfrm>
              <a:off x="600243" y="1938472"/>
              <a:ext cx="5454232" cy="3880215"/>
              <a:chOff x="6477796" y="2424440"/>
              <a:chExt cx="5714204" cy="3927683"/>
            </a:xfrm>
            <a:grpFill/>
          </p:grpSpPr>
          <p:sp>
            <p:nvSpPr>
              <p:cNvPr id="92" name="Freeform 28">
                <a:extLst>
                  <a:ext uri="{FF2B5EF4-FFF2-40B4-BE49-F238E27FC236}">
                    <a16:creationId xmlns:a16="http://schemas.microsoft.com/office/drawing/2014/main" id="{8D111E7A-9140-0385-4183-06B0A07F6F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7796" y="3544524"/>
                <a:ext cx="953107" cy="950151"/>
              </a:xfrm>
              <a:custGeom>
                <a:avLst/>
                <a:gdLst>
                  <a:gd name="T0" fmla="*/ 178 w 356"/>
                  <a:gd name="T1" fmla="*/ 0 h 355"/>
                  <a:gd name="T2" fmla="*/ 0 w 356"/>
                  <a:gd name="T3" fmla="*/ 177 h 355"/>
                  <a:gd name="T4" fmla="*/ 178 w 356"/>
                  <a:gd name="T5" fmla="*/ 355 h 355"/>
                  <a:gd name="T6" fmla="*/ 356 w 356"/>
                  <a:gd name="T7" fmla="*/ 177 h 355"/>
                  <a:gd name="T8" fmla="*/ 178 w 356"/>
                  <a:gd name="T9" fmla="*/ 0 h 355"/>
                  <a:gd name="T10" fmla="*/ 186 w 356"/>
                  <a:gd name="T11" fmla="*/ 124 h 355"/>
                  <a:gd name="T12" fmla="*/ 186 w 356"/>
                  <a:gd name="T13" fmla="*/ 246 h 355"/>
                  <a:gd name="T14" fmla="*/ 140 w 356"/>
                  <a:gd name="T15" fmla="*/ 276 h 355"/>
                  <a:gd name="T16" fmla="*/ 94 w 356"/>
                  <a:gd name="T17" fmla="*/ 246 h 355"/>
                  <a:gd name="T18" fmla="*/ 140 w 356"/>
                  <a:gd name="T19" fmla="*/ 215 h 355"/>
                  <a:gd name="T20" fmla="*/ 170 w 356"/>
                  <a:gd name="T21" fmla="*/ 223 h 355"/>
                  <a:gd name="T22" fmla="*/ 170 w 356"/>
                  <a:gd name="T23" fmla="*/ 78 h 355"/>
                  <a:gd name="T24" fmla="*/ 186 w 356"/>
                  <a:gd name="T25" fmla="*/ 78 h 355"/>
                  <a:gd name="T26" fmla="*/ 262 w 356"/>
                  <a:gd name="T27" fmla="*/ 185 h 355"/>
                  <a:gd name="T28" fmla="*/ 186 w 356"/>
                  <a:gd name="T29" fmla="*/ 124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6" h="355">
                    <a:moveTo>
                      <a:pt x="178" y="0"/>
                    </a:moveTo>
                    <a:cubicBezTo>
                      <a:pt x="80" y="0"/>
                      <a:pt x="0" y="79"/>
                      <a:pt x="0" y="177"/>
                    </a:cubicBezTo>
                    <a:cubicBezTo>
                      <a:pt x="0" y="275"/>
                      <a:pt x="80" y="355"/>
                      <a:pt x="178" y="355"/>
                    </a:cubicBezTo>
                    <a:cubicBezTo>
                      <a:pt x="276" y="355"/>
                      <a:pt x="356" y="275"/>
                      <a:pt x="356" y="177"/>
                    </a:cubicBezTo>
                    <a:cubicBezTo>
                      <a:pt x="356" y="79"/>
                      <a:pt x="276" y="0"/>
                      <a:pt x="178" y="0"/>
                    </a:cubicBezTo>
                    <a:close/>
                    <a:moveTo>
                      <a:pt x="186" y="124"/>
                    </a:moveTo>
                    <a:cubicBezTo>
                      <a:pt x="186" y="246"/>
                      <a:pt x="186" y="246"/>
                      <a:pt x="186" y="246"/>
                    </a:cubicBezTo>
                    <a:cubicBezTo>
                      <a:pt x="186" y="262"/>
                      <a:pt x="165" y="276"/>
                      <a:pt x="140" y="276"/>
                    </a:cubicBezTo>
                    <a:cubicBezTo>
                      <a:pt x="115" y="276"/>
                      <a:pt x="94" y="262"/>
                      <a:pt x="94" y="246"/>
                    </a:cubicBezTo>
                    <a:cubicBezTo>
                      <a:pt x="94" y="229"/>
                      <a:pt x="115" y="215"/>
                      <a:pt x="140" y="215"/>
                    </a:cubicBezTo>
                    <a:cubicBezTo>
                      <a:pt x="152" y="215"/>
                      <a:pt x="162" y="218"/>
                      <a:pt x="170" y="223"/>
                    </a:cubicBezTo>
                    <a:cubicBezTo>
                      <a:pt x="170" y="78"/>
                      <a:pt x="170" y="78"/>
                      <a:pt x="170" y="78"/>
                    </a:cubicBezTo>
                    <a:cubicBezTo>
                      <a:pt x="186" y="78"/>
                      <a:pt x="186" y="78"/>
                      <a:pt x="186" y="78"/>
                    </a:cubicBezTo>
                    <a:cubicBezTo>
                      <a:pt x="186" y="78"/>
                      <a:pt x="252" y="78"/>
                      <a:pt x="262" y="185"/>
                    </a:cubicBezTo>
                    <a:cubicBezTo>
                      <a:pt x="246" y="162"/>
                      <a:pt x="224" y="118"/>
                      <a:pt x="186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75F859A8-47F6-29BB-BED1-548F1381BB93}"/>
                  </a:ext>
                </a:extLst>
              </p:cNvPr>
              <p:cNvGrpSpPr/>
              <p:nvPr/>
            </p:nvGrpSpPr>
            <p:grpSpPr>
              <a:xfrm>
                <a:off x="7557983" y="5396061"/>
                <a:ext cx="953107" cy="956062"/>
                <a:chOff x="4362451" y="5308600"/>
                <a:chExt cx="1023938" cy="1027113"/>
              </a:xfrm>
              <a:grpFill/>
            </p:grpSpPr>
            <p:sp>
              <p:nvSpPr>
                <p:cNvPr id="102" name="Freeform 29">
                  <a:extLst>
                    <a:ext uri="{FF2B5EF4-FFF2-40B4-BE49-F238E27FC236}">
                      <a16:creationId xmlns:a16="http://schemas.microsoft.com/office/drawing/2014/main" id="{B7B3E96A-7301-A6DF-1A0F-6AAC1242E8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62451" y="5308600"/>
                  <a:ext cx="1023938" cy="1027113"/>
                </a:xfrm>
                <a:custGeom>
                  <a:avLst/>
                  <a:gdLst>
                    <a:gd name="T0" fmla="*/ 178 w 356"/>
                    <a:gd name="T1" fmla="*/ 0 h 357"/>
                    <a:gd name="T2" fmla="*/ 0 w 356"/>
                    <a:gd name="T3" fmla="*/ 179 h 357"/>
                    <a:gd name="T4" fmla="*/ 178 w 356"/>
                    <a:gd name="T5" fmla="*/ 357 h 357"/>
                    <a:gd name="T6" fmla="*/ 356 w 356"/>
                    <a:gd name="T7" fmla="*/ 179 h 357"/>
                    <a:gd name="T8" fmla="*/ 178 w 356"/>
                    <a:gd name="T9" fmla="*/ 0 h 357"/>
                    <a:gd name="T10" fmla="*/ 276 w 356"/>
                    <a:gd name="T11" fmla="*/ 268 h 357"/>
                    <a:gd name="T12" fmla="*/ 80 w 356"/>
                    <a:gd name="T13" fmla="*/ 268 h 357"/>
                    <a:gd name="T14" fmla="*/ 80 w 356"/>
                    <a:gd name="T15" fmla="*/ 190 h 357"/>
                    <a:gd name="T16" fmla="*/ 148 w 356"/>
                    <a:gd name="T17" fmla="*/ 190 h 357"/>
                    <a:gd name="T18" fmla="*/ 148 w 356"/>
                    <a:gd name="T19" fmla="*/ 210 h 357"/>
                    <a:gd name="T20" fmla="*/ 148 w 356"/>
                    <a:gd name="T21" fmla="*/ 224 h 357"/>
                    <a:gd name="T22" fmla="*/ 208 w 356"/>
                    <a:gd name="T23" fmla="*/ 224 h 357"/>
                    <a:gd name="T24" fmla="*/ 208 w 356"/>
                    <a:gd name="T25" fmla="*/ 224 h 357"/>
                    <a:gd name="T26" fmla="*/ 208 w 356"/>
                    <a:gd name="T27" fmla="*/ 210 h 357"/>
                    <a:gd name="T28" fmla="*/ 208 w 356"/>
                    <a:gd name="T29" fmla="*/ 190 h 357"/>
                    <a:gd name="T30" fmla="*/ 276 w 356"/>
                    <a:gd name="T31" fmla="*/ 190 h 357"/>
                    <a:gd name="T32" fmla="*/ 276 w 356"/>
                    <a:gd name="T33" fmla="*/ 268 h 357"/>
                    <a:gd name="T34" fmla="*/ 276 w 356"/>
                    <a:gd name="T35" fmla="*/ 176 h 357"/>
                    <a:gd name="T36" fmla="*/ 194 w 356"/>
                    <a:gd name="T37" fmla="*/ 176 h 357"/>
                    <a:gd name="T38" fmla="*/ 194 w 356"/>
                    <a:gd name="T39" fmla="*/ 176 h 357"/>
                    <a:gd name="T40" fmla="*/ 194 w 356"/>
                    <a:gd name="T41" fmla="*/ 176 h 357"/>
                    <a:gd name="T42" fmla="*/ 194 w 356"/>
                    <a:gd name="T43" fmla="*/ 210 h 357"/>
                    <a:gd name="T44" fmla="*/ 162 w 356"/>
                    <a:gd name="T45" fmla="*/ 210 h 357"/>
                    <a:gd name="T46" fmla="*/ 162 w 356"/>
                    <a:gd name="T47" fmla="*/ 176 h 357"/>
                    <a:gd name="T48" fmla="*/ 162 w 356"/>
                    <a:gd name="T49" fmla="*/ 176 h 357"/>
                    <a:gd name="T50" fmla="*/ 80 w 356"/>
                    <a:gd name="T51" fmla="*/ 176 h 357"/>
                    <a:gd name="T52" fmla="*/ 80 w 356"/>
                    <a:gd name="T53" fmla="*/ 121 h 357"/>
                    <a:gd name="T54" fmla="*/ 139 w 356"/>
                    <a:gd name="T55" fmla="*/ 121 h 357"/>
                    <a:gd name="T56" fmla="*/ 139 w 356"/>
                    <a:gd name="T57" fmla="*/ 121 h 357"/>
                    <a:gd name="T58" fmla="*/ 139 w 356"/>
                    <a:gd name="T59" fmla="*/ 83 h 357"/>
                    <a:gd name="T60" fmla="*/ 217 w 356"/>
                    <a:gd name="T61" fmla="*/ 83 h 357"/>
                    <a:gd name="T62" fmla="*/ 217 w 356"/>
                    <a:gd name="T63" fmla="*/ 121 h 357"/>
                    <a:gd name="T64" fmla="*/ 217 w 356"/>
                    <a:gd name="T65" fmla="*/ 121 h 357"/>
                    <a:gd name="T66" fmla="*/ 276 w 356"/>
                    <a:gd name="T67" fmla="*/ 121 h 357"/>
                    <a:gd name="T68" fmla="*/ 276 w 356"/>
                    <a:gd name="T69" fmla="*/ 176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56" h="357">
                      <a:moveTo>
                        <a:pt x="178" y="0"/>
                      </a:moveTo>
                      <a:cubicBezTo>
                        <a:pt x="79" y="0"/>
                        <a:pt x="0" y="80"/>
                        <a:pt x="0" y="179"/>
                      </a:cubicBezTo>
                      <a:cubicBezTo>
                        <a:pt x="0" y="277"/>
                        <a:pt x="79" y="357"/>
                        <a:pt x="178" y="357"/>
                      </a:cubicBezTo>
                      <a:cubicBezTo>
                        <a:pt x="277" y="357"/>
                        <a:pt x="356" y="277"/>
                        <a:pt x="356" y="179"/>
                      </a:cubicBezTo>
                      <a:cubicBezTo>
                        <a:pt x="356" y="80"/>
                        <a:pt x="277" y="0"/>
                        <a:pt x="178" y="0"/>
                      </a:cubicBezTo>
                      <a:close/>
                      <a:moveTo>
                        <a:pt x="276" y="268"/>
                      </a:moveTo>
                      <a:cubicBezTo>
                        <a:pt x="80" y="268"/>
                        <a:pt x="80" y="268"/>
                        <a:pt x="80" y="268"/>
                      </a:cubicBezTo>
                      <a:cubicBezTo>
                        <a:pt x="80" y="190"/>
                        <a:pt x="80" y="190"/>
                        <a:pt x="80" y="190"/>
                      </a:cubicBezTo>
                      <a:cubicBezTo>
                        <a:pt x="148" y="190"/>
                        <a:pt x="148" y="190"/>
                        <a:pt x="148" y="190"/>
                      </a:cubicBezTo>
                      <a:cubicBezTo>
                        <a:pt x="148" y="210"/>
                        <a:pt x="148" y="210"/>
                        <a:pt x="148" y="210"/>
                      </a:cubicBezTo>
                      <a:cubicBezTo>
                        <a:pt x="148" y="224"/>
                        <a:pt x="148" y="224"/>
                        <a:pt x="148" y="224"/>
                      </a:cubicBezTo>
                      <a:cubicBezTo>
                        <a:pt x="208" y="224"/>
                        <a:pt x="208" y="224"/>
                        <a:pt x="208" y="224"/>
                      </a:cubicBezTo>
                      <a:cubicBezTo>
                        <a:pt x="208" y="224"/>
                        <a:pt x="208" y="224"/>
                        <a:pt x="208" y="224"/>
                      </a:cubicBezTo>
                      <a:cubicBezTo>
                        <a:pt x="208" y="210"/>
                        <a:pt x="208" y="210"/>
                        <a:pt x="208" y="210"/>
                      </a:cubicBezTo>
                      <a:cubicBezTo>
                        <a:pt x="208" y="190"/>
                        <a:pt x="208" y="190"/>
                        <a:pt x="208" y="190"/>
                      </a:cubicBezTo>
                      <a:cubicBezTo>
                        <a:pt x="276" y="190"/>
                        <a:pt x="276" y="190"/>
                        <a:pt x="276" y="190"/>
                      </a:cubicBezTo>
                      <a:lnTo>
                        <a:pt x="276" y="268"/>
                      </a:lnTo>
                      <a:close/>
                      <a:moveTo>
                        <a:pt x="276" y="176"/>
                      </a:moveTo>
                      <a:cubicBezTo>
                        <a:pt x="194" y="176"/>
                        <a:pt x="194" y="176"/>
                        <a:pt x="194" y="176"/>
                      </a:cubicBezTo>
                      <a:cubicBezTo>
                        <a:pt x="194" y="176"/>
                        <a:pt x="194" y="176"/>
                        <a:pt x="194" y="176"/>
                      </a:cubicBezTo>
                      <a:cubicBezTo>
                        <a:pt x="194" y="176"/>
                        <a:pt x="194" y="176"/>
                        <a:pt x="194" y="176"/>
                      </a:cubicBezTo>
                      <a:cubicBezTo>
                        <a:pt x="194" y="210"/>
                        <a:pt x="194" y="210"/>
                        <a:pt x="194" y="210"/>
                      </a:cubicBezTo>
                      <a:cubicBezTo>
                        <a:pt x="162" y="210"/>
                        <a:pt x="162" y="210"/>
                        <a:pt x="162" y="210"/>
                      </a:cubicBezTo>
                      <a:cubicBezTo>
                        <a:pt x="162" y="176"/>
                        <a:pt x="162" y="176"/>
                        <a:pt x="162" y="176"/>
                      </a:cubicBezTo>
                      <a:cubicBezTo>
                        <a:pt x="162" y="176"/>
                        <a:pt x="162" y="176"/>
                        <a:pt x="162" y="176"/>
                      </a:cubicBezTo>
                      <a:cubicBezTo>
                        <a:pt x="80" y="176"/>
                        <a:pt x="80" y="176"/>
                        <a:pt x="80" y="176"/>
                      </a:cubicBezTo>
                      <a:cubicBezTo>
                        <a:pt x="80" y="121"/>
                        <a:pt x="80" y="121"/>
                        <a:pt x="80" y="121"/>
                      </a:cubicBezTo>
                      <a:cubicBezTo>
                        <a:pt x="139" y="121"/>
                        <a:pt x="139" y="121"/>
                        <a:pt x="139" y="121"/>
                      </a:cubicBezTo>
                      <a:cubicBezTo>
                        <a:pt x="139" y="121"/>
                        <a:pt x="139" y="121"/>
                        <a:pt x="139" y="121"/>
                      </a:cubicBezTo>
                      <a:cubicBezTo>
                        <a:pt x="139" y="83"/>
                        <a:pt x="139" y="83"/>
                        <a:pt x="139" y="83"/>
                      </a:cubicBezTo>
                      <a:cubicBezTo>
                        <a:pt x="217" y="83"/>
                        <a:pt x="217" y="83"/>
                        <a:pt x="217" y="83"/>
                      </a:cubicBezTo>
                      <a:cubicBezTo>
                        <a:pt x="217" y="121"/>
                        <a:pt x="217" y="121"/>
                        <a:pt x="217" y="121"/>
                      </a:cubicBezTo>
                      <a:cubicBezTo>
                        <a:pt x="217" y="121"/>
                        <a:pt x="217" y="121"/>
                        <a:pt x="217" y="121"/>
                      </a:cubicBezTo>
                      <a:cubicBezTo>
                        <a:pt x="276" y="121"/>
                        <a:pt x="276" y="121"/>
                        <a:pt x="276" y="121"/>
                      </a:cubicBezTo>
                      <a:lnTo>
                        <a:pt x="276" y="1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103" name="Freeform 30">
                  <a:extLst>
                    <a:ext uri="{FF2B5EF4-FFF2-40B4-BE49-F238E27FC236}">
                      <a16:creationId xmlns:a16="http://schemas.microsoft.com/office/drawing/2014/main" id="{A71F0391-E7D7-43F8-F6F4-D23290A4A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826" y="5618163"/>
                  <a:ext cx="103188" cy="38100"/>
                </a:xfrm>
                <a:custGeom>
                  <a:avLst/>
                  <a:gdLst>
                    <a:gd name="T0" fmla="*/ 0 w 65"/>
                    <a:gd name="T1" fmla="*/ 0 h 24"/>
                    <a:gd name="T2" fmla="*/ 0 w 65"/>
                    <a:gd name="T3" fmla="*/ 24 h 24"/>
                    <a:gd name="T4" fmla="*/ 0 w 65"/>
                    <a:gd name="T5" fmla="*/ 24 h 24"/>
                    <a:gd name="T6" fmla="*/ 65 w 65"/>
                    <a:gd name="T7" fmla="*/ 24 h 24"/>
                    <a:gd name="T8" fmla="*/ 65 w 65"/>
                    <a:gd name="T9" fmla="*/ 24 h 24"/>
                    <a:gd name="T10" fmla="*/ 65 w 65"/>
                    <a:gd name="T11" fmla="*/ 0 h 24"/>
                    <a:gd name="T12" fmla="*/ 0 w 65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24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65" y="24"/>
                      </a:lnTo>
                      <a:lnTo>
                        <a:pt x="65" y="24"/>
                      </a:lnTo>
                      <a:lnTo>
                        <a:pt x="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  <p:sp>
            <p:nvSpPr>
              <p:cNvPr id="94" name="Freeform 36">
                <a:extLst>
                  <a:ext uri="{FF2B5EF4-FFF2-40B4-BE49-F238E27FC236}">
                    <a16:creationId xmlns:a16="http://schemas.microsoft.com/office/drawing/2014/main" id="{B4FF7C0B-076E-8EB9-432C-5DB98E08ED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35938" y="2424440"/>
                <a:ext cx="956062" cy="953106"/>
              </a:xfrm>
              <a:custGeom>
                <a:avLst/>
                <a:gdLst>
                  <a:gd name="T0" fmla="*/ 178 w 357"/>
                  <a:gd name="T1" fmla="*/ 0 h 356"/>
                  <a:gd name="T2" fmla="*/ 0 w 357"/>
                  <a:gd name="T3" fmla="*/ 178 h 356"/>
                  <a:gd name="T4" fmla="*/ 178 w 357"/>
                  <a:gd name="T5" fmla="*/ 356 h 356"/>
                  <a:gd name="T6" fmla="*/ 357 w 357"/>
                  <a:gd name="T7" fmla="*/ 178 h 356"/>
                  <a:gd name="T8" fmla="*/ 178 w 357"/>
                  <a:gd name="T9" fmla="*/ 0 h 356"/>
                  <a:gd name="T10" fmla="*/ 220 w 357"/>
                  <a:gd name="T11" fmla="*/ 77 h 356"/>
                  <a:gd name="T12" fmla="*/ 258 w 357"/>
                  <a:gd name="T13" fmla="*/ 77 h 356"/>
                  <a:gd name="T14" fmla="*/ 258 w 357"/>
                  <a:gd name="T15" fmla="*/ 125 h 356"/>
                  <a:gd name="T16" fmla="*/ 220 w 357"/>
                  <a:gd name="T17" fmla="*/ 94 h 356"/>
                  <a:gd name="T18" fmla="*/ 220 w 357"/>
                  <a:gd name="T19" fmla="*/ 77 h 356"/>
                  <a:gd name="T20" fmla="*/ 258 w 357"/>
                  <a:gd name="T21" fmla="*/ 200 h 356"/>
                  <a:gd name="T22" fmla="*/ 258 w 357"/>
                  <a:gd name="T23" fmla="*/ 272 h 356"/>
                  <a:gd name="T24" fmla="*/ 208 w 357"/>
                  <a:gd name="T25" fmla="*/ 272 h 356"/>
                  <a:gd name="T26" fmla="*/ 208 w 357"/>
                  <a:gd name="T27" fmla="*/ 185 h 356"/>
                  <a:gd name="T28" fmla="*/ 149 w 357"/>
                  <a:gd name="T29" fmla="*/ 185 h 356"/>
                  <a:gd name="T30" fmla="*/ 149 w 357"/>
                  <a:gd name="T31" fmla="*/ 272 h 356"/>
                  <a:gd name="T32" fmla="*/ 98 w 357"/>
                  <a:gd name="T33" fmla="*/ 272 h 356"/>
                  <a:gd name="T34" fmla="*/ 98 w 357"/>
                  <a:gd name="T35" fmla="*/ 184 h 356"/>
                  <a:gd name="T36" fmla="*/ 178 w 357"/>
                  <a:gd name="T37" fmla="*/ 118 h 356"/>
                  <a:gd name="T38" fmla="*/ 220 w 357"/>
                  <a:gd name="T39" fmla="*/ 152 h 356"/>
                  <a:gd name="T40" fmla="*/ 258 w 357"/>
                  <a:gd name="T41" fmla="*/ 184 h 356"/>
                  <a:gd name="T42" fmla="*/ 258 w 357"/>
                  <a:gd name="T43" fmla="*/ 200 h 356"/>
                  <a:gd name="T44" fmla="*/ 276 w 357"/>
                  <a:gd name="T45" fmla="*/ 190 h 356"/>
                  <a:gd name="T46" fmla="*/ 258 w 357"/>
                  <a:gd name="T47" fmla="*/ 175 h 356"/>
                  <a:gd name="T48" fmla="*/ 220 w 357"/>
                  <a:gd name="T49" fmla="*/ 144 h 356"/>
                  <a:gd name="T50" fmla="*/ 178 w 357"/>
                  <a:gd name="T51" fmla="*/ 110 h 356"/>
                  <a:gd name="T52" fmla="*/ 98 w 357"/>
                  <a:gd name="T53" fmla="*/ 175 h 356"/>
                  <a:gd name="T54" fmla="*/ 81 w 357"/>
                  <a:gd name="T55" fmla="*/ 190 h 356"/>
                  <a:gd name="T56" fmla="*/ 60 w 357"/>
                  <a:gd name="T57" fmla="*/ 165 h 356"/>
                  <a:gd name="T58" fmla="*/ 178 w 357"/>
                  <a:gd name="T59" fmla="*/ 69 h 356"/>
                  <a:gd name="T60" fmla="*/ 220 w 357"/>
                  <a:gd name="T61" fmla="*/ 102 h 356"/>
                  <a:gd name="T62" fmla="*/ 258 w 357"/>
                  <a:gd name="T63" fmla="*/ 134 h 356"/>
                  <a:gd name="T64" fmla="*/ 296 w 357"/>
                  <a:gd name="T65" fmla="*/ 165 h 356"/>
                  <a:gd name="T66" fmla="*/ 276 w 357"/>
                  <a:gd name="T67" fmla="*/ 19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7" h="356">
                    <a:moveTo>
                      <a:pt x="178" y="0"/>
                    </a:moveTo>
                    <a:cubicBezTo>
                      <a:pt x="80" y="0"/>
                      <a:pt x="0" y="80"/>
                      <a:pt x="0" y="178"/>
                    </a:cubicBezTo>
                    <a:cubicBezTo>
                      <a:pt x="0" y="277"/>
                      <a:pt x="80" y="356"/>
                      <a:pt x="178" y="356"/>
                    </a:cubicBezTo>
                    <a:cubicBezTo>
                      <a:pt x="277" y="356"/>
                      <a:pt x="357" y="277"/>
                      <a:pt x="357" y="178"/>
                    </a:cubicBezTo>
                    <a:cubicBezTo>
                      <a:pt x="357" y="80"/>
                      <a:pt x="277" y="0"/>
                      <a:pt x="178" y="0"/>
                    </a:cubicBezTo>
                    <a:close/>
                    <a:moveTo>
                      <a:pt x="220" y="77"/>
                    </a:moveTo>
                    <a:cubicBezTo>
                      <a:pt x="258" y="77"/>
                      <a:pt x="258" y="77"/>
                      <a:pt x="258" y="77"/>
                    </a:cubicBezTo>
                    <a:cubicBezTo>
                      <a:pt x="258" y="125"/>
                      <a:pt x="258" y="125"/>
                      <a:pt x="258" y="125"/>
                    </a:cubicBezTo>
                    <a:cubicBezTo>
                      <a:pt x="220" y="94"/>
                      <a:pt x="220" y="94"/>
                      <a:pt x="220" y="94"/>
                    </a:cubicBezTo>
                    <a:lnTo>
                      <a:pt x="220" y="77"/>
                    </a:lnTo>
                    <a:close/>
                    <a:moveTo>
                      <a:pt x="258" y="200"/>
                    </a:moveTo>
                    <a:cubicBezTo>
                      <a:pt x="258" y="272"/>
                      <a:pt x="258" y="272"/>
                      <a:pt x="258" y="272"/>
                    </a:cubicBezTo>
                    <a:cubicBezTo>
                      <a:pt x="208" y="272"/>
                      <a:pt x="208" y="272"/>
                      <a:pt x="208" y="272"/>
                    </a:cubicBezTo>
                    <a:cubicBezTo>
                      <a:pt x="208" y="185"/>
                      <a:pt x="208" y="185"/>
                      <a:pt x="208" y="185"/>
                    </a:cubicBezTo>
                    <a:cubicBezTo>
                      <a:pt x="149" y="185"/>
                      <a:pt x="149" y="185"/>
                      <a:pt x="149" y="185"/>
                    </a:cubicBezTo>
                    <a:cubicBezTo>
                      <a:pt x="149" y="272"/>
                      <a:pt x="149" y="272"/>
                      <a:pt x="149" y="272"/>
                    </a:cubicBezTo>
                    <a:cubicBezTo>
                      <a:pt x="98" y="272"/>
                      <a:pt x="98" y="272"/>
                      <a:pt x="98" y="272"/>
                    </a:cubicBezTo>
                    <a:cubicBezTo>
                      <a:pt x="98" y="184"/>
                      <a:pt x="98" y="184"/>
                      <a:pt x="98" y="184"/>
                    </a:cubicBezTo>
                    <a:cubicBezTo>
                      <a:pt x="178" y="118"/>
                      <a:pt x="178" y="118"/>
                      <a:pt x="178" y="118"/>
                    </a:cubicBezTo>
                    <a:cubicBezTo>
                      <a:pt x="220" y="152"/>
                      <a:pt x="220" y="152"/>
                      <a:pt x="220" y="152"/>
                    </a:cubicBezTo>
                    <a:cubicBezTo>
                      <a:pt x="258" y="184"/>
                      <a:pt x="258" y="184"/>
                      <a:pt x="258" y="184"/>
                    </a:cubicBezTo>
                    <a:lnTo>
                      <a:pt x="258" y="200"/>
                    </a:lnTo>
                    <a:close/>
                    <a:moveTo>
                      <a:pt x="276" y="190"/>
                    </a:moveTo>
                    <a:cubicBezTo>
                      <a:pt x="258" y="175"/>
                      <a:pt x="258" y="175"/>
                      <a:pt x="258" y="175"/>
                    </a:cubicBezTo>
                    <a:cubicBezTo>
                      <a:pt x="220" y="144"/>
                      <a:pt x="220" y="144"/>
                      <a:pt x="220" y="144"/>
                    </a:cubicBezTo>
                    <a:cubicBezTo>
                      <a:pt x="178" y="110"/>
                      <a:pt x="178" y="110"/>
                      <a:pt x="178" y="110"/>
                    </a:cubicBezTo>
                    <a:cubicBezTo>
                      <a:pt x="98" y="175"/>
                      <a:pt x="98" y="175"/>
                      <a:pt x="98" y="175"/>
                    </a:cubicBezTo>
                    <a:cubicBezTo>
                      <a:pt x="81" y="190"/>
                      <a:pt x="81" y="190"/>
                      <a:pt x="81" y="190"/>
                    </a:cubicBezTo>
                    <a:cubicBezTo>
                      <a:pt x="60" y="165"/>
                      <a:pt x="60" y="165"/>
                      <a:pt x="60" y="165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220" y="102"/>
                      <a:pt x="220" y="102"/>
                      <a:pt x="220" y="102"/>
                    </a:cubicBezTo>
                    <a:cubicBezTo>
                      <a:pt x="258" y="134"/>
                      <a:pt x="258" y="134"/>
                      <a:pt x="258" y="134"/>
                    </a:cubicBezTo>
                    <a:cubicBezTo>
                      <a:pt x="296" y="165"/>
                      <a:pt x="296" y="165"/>
                      <a:pt x="296" y="165"/>
                    </a:cubicBezTo>
                    <a:lnTo>
                      <a:pt x="276" y="1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9FCDDEF-BDC5-DA03-3F16-DB33DF062389}"/>
                  </a:ext>
                </a:extLst>
              </p:cNvPr>
              <p:cNvGrpSpPr/>
              <p:nvPr/>
            </p:nvGrpSpPr>
            <p:grpSpPr>
              <a:xfrm>
                <a:off x="10121764" y="2490935"/>
                <a:ext cx="768396" cy="766918"/>
                <a:chOff x="7116763" y="2187575"/>
                <a:chExt cx="825500" cy="823913"/>
              </a:xfrm>
              <a:grpFill/>
            </p:grpSpPr>
            <p:sp>
              <p:nvSpPr>
                <p:cNvPr id="100" name="Freeform 48">
                  <a:extLst>
                    <a:ext uri="{FF2B5EF4-FFF2-40B4-BE49-F238E27FC236}">
                      <a16:creationId xmlns:a16="http://schemas.microsoft.com/office/drawing/2014/main" id="{349F6D30-2B2F-6DF4-2A0A-CCDD5FFCA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3951" y="2566988"/>
                  <a:ext cx="71438" cy="98425"/>
                </a:xfrm>
                <a:custGeom>
                  <a:avLst/>
                  <a:gdLst>
                    <a:gd name="T0" fmla="*/ 0 w 25"/>
                    <a:gd name="T1" fmla="*/ 32 h 34"/>
                    <a:gd name="T2" fmla="*/ 3 w 25"/>
                    <a:gd name="T3" fmla="*/ 34 h 34"/>
                    <a:gd name="T4" fmla="*/ 25 w 25"/>
                    <a:gd name="T5" fmla="*/ 0 h 34"/>
                    <a:gd name="T6" fmla="*/ 13 w 25"/>
                    <a:gd name="T7" fmla="*/ 4 h 34"/>
                    <a:gd name="T8" fmla="*/ 0 w 25"/>
                    <a:gd name="T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4">
                      <a:moveTo>
                        <a:pt x="0" y="32"/>
                      </a:moveTo>
                      <a:cubicBezTo>
                        <a:pt x="0" y="34"/>
                        <a:pt x="2" y="34"/>
                        <a:pt x="3" y="34"/>
                      </a:cubicBezTo>
                      <a:cubicBezTo>
                        <a:pt x="9" y="34"/>
                        <a:pt x="18" y="28"/>
                        <a:pt x="25" y="0"/>
                      </a:cubicBezTo>
                      <a:cubicBezTo>
                        <a:pt x="20" y="0"/>
                        <a:pt x="15" y="2"/>
                        <a:pt x="13" y="4"/>
                      </a:cubicBezTo>
                      <a:cubicBezTo>
                        <a:pt x="6" y="11"/>
                        <a:pt x="0" y="23"/>
                        <a:pt x="0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101" name="Freeform 49">
                  <a:extLst>
                    <a:ext uri="{FF2B5EF4-FFF2-40B4-BE49-F238E27FC236}">
                      <a16:creationId xmlns:a16="http://schemas.microsoft.com/office/drawing/2014/main" id="{E2544755-C87E-B65F-5CFB-451EB06DF7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116763" y="2187575"/>
                  <a:ext cx="825500" cy="823913"/>
                </a:xfrm>
                <a:custGeom>
                  <a:avLst/>
                  <a:gdLst>
                    <a:gd name="T0" fmla="*/ 143 w 287"/>
                    <a:gd name="T1" fmla="*/ 0 h 286"/>
                    <a:gd name="T2" fmla="*/ 0 w 287"/>
                    <a:gd name="T3" fmla="*/ 143 h 286"/>
                    <a:gd name="T4" fmla="*/ 143 w 287"/>
                    <a:gd name="T5" fmla="*/ 286 h 286"/>
                    <a:gd name="T6" fmla="*/ 287 w 287"/>
                    <a:gd name="T7" fmla="*/ 143 h 286"/>
                    <a:gd name="T8" fmla="*/ 143 w 287"/>
                    <a:gd name="T9" fmla="*/ 0 h 286"/>
                    <a:gd name="T10" fmla="*/ 222 w 287"/>
                    <a:gd name="T11" fmla="*/ 171 h 286"/>
                    <a:gd name="T12" fmla="*/ 180 w 287"/>
                    <a:gd name="T13" fmla="*/ 194 h 286"/>
                    <a:gd name="T14" fmla="*/ 154 w 287"/>
                    <a:gd name="T15" fmla="*/ 184 h 286"/>
                    <a:gd name="T16" fmla="*/ 125 w 287"/>
                    <a:gd name="T17" fmla="*/ 194 h 286"/>
                    <a:gd name="T18" fmla="*/ 91 w 287"/>
                    <a:gd name="T19" fmla="*/ 165 h 286"/>
                    <a:gd name="T20" fmla="*/ 110 w 287"/>
                    <a:gd name="T21" fmla="*/ 120 h 286"/>
                    <a:gd name="T22" fmla="*/ 170 w 287"/>
                    <a:gd name="T23" fmla="*/ 103 h 286"/>
                    <a:gd name="T24" fmla="*/ 180 w 287"/>
                    <a:gd name="T25" fmla="*/ 103 h 286"/>
                    <a:gd name="T26" fmla="*/ 187 w 287"/>
                    <a:gd name="T27" fmla="*/ 104 h 286"/>
                    <a:gd name="T28" fmla="*/ 185 w 287"/>
                    <a:gd name="T29" fmla="*/ 110 h 286"/>
                    <a:gd name="T30" fmla="*/ 178 w 287"/>
                    <a:gd name="T31" fmla="*/ 149 h 286"/>
                    <a:gd name="T32" fmla="*/ 177 w 287"/>
                    <a:gd name="T33" fmla="*/ 151 h 286"/>
                    <a:gd name="T34" fmla="*/ 175 w 287"/>
                    <a:gd name="T35" fmla="*/ 162 h 286"/>
                    <a:gd name="T36" fmla="*/ 181 w 287"/>
                    <a:gd name="T37" fmla="*/ 166 h 286"/>
                    <a:gd name="T38" fmla="*/ 196 w 287"/>
                    <a:gd name="T39" fmla="*/ 154 h 286"/>
                    <a:gd name="T40" fmla="*/ 201 w 287"/>
                    <a:gd name="T41" fmla="*/ 131 h 286"/>
                    <a:gd name="T42" fmla="*/ 186 w 287"/>
                    <a:gd name="T43" fmla="*/ 94 h 286"/>
                    <a:gd name="T44" fmla="*/ 146 w 287"/>
                    <a:gd name="T45" fmla="*/ 80 h 286"/>
                    <a:gd name="T46" fmla="*/ 79 w 287"/>
                    <a:gd name="T47" fmla="*/ 161 h 286"/>
                    <a:gd name="T48" fmla="*/ 94 w 287"/>
                    <a:gd name="T49" fmla="*/ 199 h 286"/>
                    <a:gd name="T50" fmla="*/ 135 w 287"/>
                    <a:gd name="T51" fmla="*/ 213 h 286"/>
                    <a:gd name="T52" fmla="*/ 201 w 287"/>
                    <a:gd name="T53" fmla="*/ 193 h 286"/>
                    <a:gd name="T54" fmla="*/ 206 w 287"/>
                    <a:gd name="T55" fmla="*/ 191 h 286"/>
                    <a:gd name="T56" fmla="*/ 208 w 287"/>
                    <a:gd name="T57" fmla="*/ 196 h 286"/>
                    <a:gd name="T58" fmla="*/ 216 w 287"/>
                    <a:gd name="T59" fmla="*/ 212 h 286"/>
                    <a:gd name="T60" fmla="*/ 218 w 287"/>
                    <a:gd name="T61" fmla="*/ 217 h 286"/>
                    <a:gd name="T62" fmla="*/ 214 w 287"/>
                    <a:gd name="T63" fmla="*/ 219 h 286"/>
                    <a:gd name="T64" fmla="*/ 133 w 287"/>
                    <a:gd name="T65" fmla="*/ 240 h 286"/>
                    <a:gd name="T66" fmla="*/ 74 w 287"/>
                    <a:gd name="T67" fmla="*/ 221 h 286"/>
                    <a:gd name="T68" fmla="*/ 46 w 287"/>
                    <a:gd name="T69" fmla="*/ 160 h 286"/>
                    <a:gd name="T70" fmla="*/ 71 w 287"/>
                    <a:gd name="T71" fmla="*/ 88 h 286"/>
                    <a:gd name="T72" fmla="*/ 148 w 287"/>
                    <a:gd name="T73" fmla="*/ 52 h 286"/>
                    <a:gd name="T74" fmla="*/ 204 w 287"/>
                    <a:gd name="T75" fmla="*/ 70 h 286"/>
                    <a:gd name="T76" fmla="*/ 234 w 287"/>
                    <a:gd name="T77" fmla="*/ 129 h 286"/>
                    <a:gd name="T78" fmla="*/ 222 w 287"/>
                    <a:gd name="T79" fmla="*/ 171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7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3" y="286"/>
                        <a:pt x="287" y="222"/>
                        <a:pt x="287" y="143"/>
                      </a:cubicBezTo>
                      <a:cubicBezTo>
                        <a:pt x="287" y="64"/>
                        <a:pt x="223" y="0"/>
                        <a:pt x="143" y="0"/>
                      </a:cubicBezTo>
                      <a:close/>
                      <a:moveTo>
                        <a:pt x="222" y="171"/>
                      </a:moveTo>
                      <a:cubicBezTo>
                        <a:pt x="212" y="186"/>
                        <a:pt x="198" y="194"/>
                        <a:pt x="180" y="194"/>
                      </a:cubicBezTo>
                      <a:cubicBezTo>
                        <a:pt x="167" y="194"/>
                        <a:pt x="161" y="190"/>
                        <a:pt x="154" y="184"/>
                      </a:cubicBezTo>
                      <a:cubicBezTo>
                        <a:pt x="146" y="190"/>
                        <a:pt x="138" y="194"/>
                        <a:pt x="125" y="194"/>
                      </a:cubicBezTo>
                      <a:cubicBezTo>
                        <a:pt x="105" y="194"/>
                        <a:pt x="91" y="182"/>
                        <a:pt x="91" y="165"/>
                      </a:cubicBezTo>
                      <a:cubicBezTo>
                        <a:pt x="91" y="150"/>
                        <a:pt x="99" y="132"/>
                        <a:pt x="110" y="120"/>
                      </a:cubicBezTo>
                      <a:cubicBezTo>
                        <a:pt x="119" y="110"/>
                        <a:pt x="133" y="103"/>
                        <a:pt x="170" y="103"/>
                      </a:cubicBezTo>
                      <a:cubicBezTo>
                        <a:pt x="173" y="103"/>
                        <a:pt x="177" y="103"/>
                        <a:pt x="180" y="103"/>
                      </a:cubicBezTo>
                      <a:cubicBezTo>
                        <a:pt x="187" y="104"/>
                        <a:pt x="187" y="104"/>
                        <a:pt x="187" y="104"/>
                      </a:cubicBezTo>
                      <a:cubicBezTo>
                        <a:pt x="185" y="110"/>
                        <a:pt x="185" y="110"/>
                        <a:pt x="185" y="110"/>
                      </a:cubicBezTo>
                      <a:cubicBezTo>
                        <a:pt x="178" y="149"/>
                        <a:pt x="178" y="149"/>
                        <a:pt x="178" y="149"/>
                      </a:cubicBezTo>
                      <a:cubicBezTo>
                        <a:pt x="177" y="149"/>
                        <a:pt x="177" y="150"/>
                        <a:pt x="177" y="151"/>
                      </a:cubicBezTo>
                      <a:cubicBezTo>
                        <a:pt x="177" y="154"/>
                        <a:pt x="175" y="159"/>
                        <a:pt x="175" y="162"/>
                      </a:cubicBezTo>
                      <a:cubicBezTo>
                        <a:pt x="175" y="165"/>
                        <a:pt x="177" y="166"/>
                        <a:pt x="181" y="166"/>
                      </a:cubicBezTo>
                      <a:cubicBezTo>
                        <a:pt x="187" y="166"/>
                        <a:pt x="192" y="162"/>
                        <a:pt x="196" y="154"/>
                      </a:cubicBezTo>
                      <a:cubicBezTo>
                        <a:pt x="200" y="146"/>
                        <a:pt x="201" y="136"/>
                        <a:pt x="201" y="131"/>
                      </a:cubicBezTo>
                      <a:cubicBezTo>
                        <a:pt x="201" y="116"/>
                        <a:pt x="196" y="103"/>
                        <a:pt x="186" y="94"/>
                      </a:cubicBezTo>
                      <a:cubicBezTo>
                        <a:pt x="176" y="84"/>
                        <a:pt x="162" y="80"/>
                        <a:pt x="146" y="80"/>
                      </a:cubicBezTo>
                      <a:cubicBezTo>
                        <a:pt x="112" y="80"/>
                        <a:pt x="79" y="107"/>
                        <a:pt x="79" y="161"/>
                      </a:cubicBezTo>
                      <a:cubicBezTo>
                        <a:pt x="79" y="177"/>
                        <a:pt x="84" y="190"/>
                        <a:pt x="94" y="199"/>
                      </a:cubicBezTo>
                      <a:cubicBezTo>
                        <a:pt x="104" y="208"/>
                        <a:pt x="118" y="213"/>
                        <a:pt x="135" y="213"/>
                      </a:cubicBezTo>
                      <a:cubicBezTo>
                        <a:pt x="161" y="213"/>
                        <a:pt x="182" y="203"/>
                        <a:pt x="201" y="193"/>
                      </a:cubicBezTo>
                      <a:cubicBezTo>
                        <a:pt x="206" y="191"/>
                        <a:pt x="206" y="191"/>
                        <a:pt x="206" y="191"/>
                      </a:cubicBezTo>
                      <a:cubicBezTo>
                        <a:pt x="208" y="196"/>
                        <a:pt x="208" y="196"/>
                        <a:pt x="208" y="196"/>
                      </a:cubicBezTo>
                      <a:cubicBezTo>
                        <a:pt x="216" y="212"/>
                        <a:pt x="216" y="212"/>
                        <a:pt x="216" y="212"/>
                      </a:cubicBezTo>
                      <a:cubicBezTo>
                        <a:pt x="218" y="217"/>
                        <a:pt x="218" y="217"/>
                        <a:pt x="218" y="217"/>
                      </a:cubicBezTo>
                      <a:cubicBezTo>
                        <a:pt x="214" y="219"/>
                        <a:pt x="214" y="219"/>
                        <a:pt x="214" y="219"/>
                      </a:cubicBezTo>
                      <a:cubicBezTo>
                        <a:pt x="189" y="233"/>
                        <a:pt x="161" y="240"/>
                        <a:pt x="133" y="240"/>
                      </a:cubicBezTo>
                      <a:cubicBezTo>
                        <a:pt x="111" y="240"/>
                        <a:pt x="90" y="233"/>
                        <a:pt x="74" y="221"/>
                      </a:cubicBezTo>
                      <a:cubicBezTo>
                        <a:pt x="55" y="207"/>
                        <a:pt x="46" y="186"/>
                        <a:pt x="46" y="160"/>
                      </a:cubicBezTo>
                      <a:cubicBezTo>
                        <a:pt x="46" y="134"/>
                        <a:pt x="55" y="108"/>
                        <a:pt x="71" y="88"/>
                      </a:cubicBezTo>
                      <a:cubicBezTo>
                        <a:pt x="84" y="72"/>
                        <a:pt x="108" y="52"/>
                        <a:pt x="148" y="52"/>
                      </a:cubicBezTo>
                      <a:cubicBezTo>
                        <a:pt x="167" y="52"/>
                        <a:pt x="188" y="59"/>
                        <a:pt x="204" y="70"/>
                      </a:cubicBezTo>
                      <a:cubicBezTo>
                        <a:pt x="217" y="80"/>
                        <a:pt x="234" y="98"/>
                        <a:pt x="234" y="129"/>
                      </a:cubicBezTo>
                      <a:cubicBezTo>
                        <a:pt x="234" y="144"/>
                        <a:pt x="229" y="159"/>
                        <a:pt x="22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F2A4FDC-4EE8-F039-42F5-022CCFA0DA69}"/>
                  </a:ext>
                </a:extLst>
              </p:cNvPr>
              <p:cNvGrpSpPr/>
              <p:nvPr/>
            </p:nvGrpSpPr>
            <p:grpSpPr>
              <a:xfrm>
                <a:off x="8810475" y="2714679"/>
                <a:ext cx="257510" cy="279064"/>
                <a:chOff x="5534026" y="1911350"/>
                <a:chExt cx="360362" cy="390525"/>
              </a:xfrm>
              <a:grpFill/>
            </p:grpSpPr>
            <p:sp>
              <p:nvSpPr>
                <p:cNvPr id="98" name="Freeform 156">
                  <a:extLst>
                    <a:ext uri="{FF2B5EF4-FFF2-40B4-BE49-F238E27FC236}">
                      <a16:creationId xmlns:a16="http://schemas.microsoft.com/office/drawing/2014/main" id="{66396065-6A30-2CE1-78CA-01329A6260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4026" y="1911350"/>
                  <a:ext cx="344488" cy="206375"/>
                </a:xfrm>
                <a:custGeom>
                  <a:avLst/>
                  <a:gdLst>
                    <a:gd name="T0" fmla="*/ 26 w 92"/>
                    <a:gd name="T1" fmla="*/ 30 h 55"/>
                    <a:gd name="T2" fmla="*/ 65 w 92"/>
                    <a:gd name="T3" fmla="*/ 25 h 55"/>
                    <a:gd name="T4" fmla="*/ 56 w 92"/>
                    <a:gd name="T5" fmla="*/ 34 h 55"/>
                    <a:gd name="T6" fmla="*/ 59 w 92"/>
                    <a:gd name="T7" fmla="*/ 41 h 55"/>
                    <a:gd name="T8" fmla="*/ 81 w 92"/>
                    <a:gd name="T9" fmla="*/ 41 h 55"/>
                    <a:gd name="T10" fmla="*/ 83 w 92"/>
                    <a:gd name="T11" fmla="*/ 41 h 55"/>
                    <a:gd name="T12" fmla="*/ 85 w 92"/>
                    <a:gd name="T13" fmla="*/ 41 h 55"/>
                    <a:gd name="T14" fmla="*/ 90 w 92"/>
                    <a:gd name="T15" fmla="*/ 41 h 55"/>
                    <a:gd name="T16" fmla="*/ 92 w 92"/>
                    <a:gd name="T17" fmla="*/ 38 h 55"/>
                    <a:gd name="T18" fmla="*/ 92 w 92"/>
                    <a:gd name="T19" fmla="*/ 7 h 55"/>
                    <a:gd name="T20" fmla="*/ 86 w 92"/>
                    <a:gd name="T21" fmla="*/ 5 h 55"/>
                    <a:gd name="T22" fmla="*/ 77 w 92"/>
                    <a:gd name="T23" fmla="*/ 14 h 55"/>
                    <a:gd name="T24" fmla="*/ 14 w 92"/>
                    <a:gd name="T25" fmla="*/ 19 h 55"/>
                    <a:gd name="T26" fmla="*/ 0 w 92"/>
                    <a:gd name="T27" fmla="*/ 55 h 55"/>
                    <a:gd name="T28" fmla="*/ 17 w 92"/>
                    <a:gd name="T29" fmla="*/ 55 h 55"/>
                    <a:gd name="T30" fmla="*/ 26 w 92"/>
                    <a:gd name="T31" fmla="*/ 3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2" h="55">
                      <a:moveTo>
                        <a:pt x="26" y="30"/>
                      </a:moveTo>
                      <a:cubicBezTo>
                        <a:pt x="36" y="19"/>
                        <a:pt x="53" y="18"/>
                        <a:pt x="65" y="25"/>
                      </a:cubicBezTo>
                      <a:cubicBezTo>
                        <a:pt x="61" y="29"/>
                        <a:pt x="56" y="34"/>
                        <a:pt x="56" y="34"/>
                      </a:cubicBezTo>
                      <a:cubicBezTo>
                        <a:pt x="53" y="38"/>
                        <a:pt x="57" y="41"/>
                        <a:pt x="59" y="41"/>
                      </a:cubicBezTo>
                      <a:cubicBezTo>
                        <a:pt x="81" y="41"/>
                        <a:pt x="81" y="41"/>
                        <a:pt x="81" y="41"/>
                      </a:cubicBezTo>
                      <a:cubicBezTo>
                        <a:pt x="82" y="41"/>
                        <a:pt x="83" y="41"/>
                        <a:pt x="83" y="41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90" y="41"/>
                        <a:pt x="90" y="41"/>
                        <a:pt x="90" y="41"/>
                      </a:cubicBezTo>
                      <a:cubicBezTo>
                        <a:pt x="91" y="41"/>
                        <a:pt x="92" y="40"/>
                        <a:pt x="92" y="38"/>
                      </a:cubicBezTo>
                      <a:cubicBezTo>
                        <a:pt x="92" y="7"/>
                        <a:pt x="92" y="7"/>
                        <a:pt x="92" y="7"/>
                      </a:cubicBezTo>
                      <a:cubicBezTo>
                        <a:pt x="92" y="5"/>
                        <a:pt x="89" y="2"/>
                        <a:pt x="86" y="5"/>
                      </a:cubicBezTo>
                      <a:cubicBezTo>
                        <a:pt x="86" y="5"/>
                        <a:pt x="80" y="10"/>
                        <a:pt x="77" y="14"/>
                      </a:cubicBezTo>
                      <a:cubicBezTo>
                        <a:pt x="58" y="0"/>
                        <a:pt x="31" y="2"/>
                        <a:pt x="14" y="19"/>
                      </a:cubicBezTo>
                      <a:cubicBezTo>
                        <a:pt x="5" y="29"/>
                        <a:pt x="0" y="42"/>
                        <a:pt x="0" y="55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ubicBezTo>
                        <a:pt x="16" y="46"/>
                        <a:pt x="19" y="37"/>
                        <a:pt x="26" y="3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99" name="Freeform 157">
                  <a:extLst>
                    <a:ext uri="{FF2B5EF4-FFF2-40B4-BE49-F238E27FC236}">
                      <a16:creationId xmlns:a16="http://schemas.microsoft.com/office/drawing/2014/main" id="{7CCA0167-F0F1-A23B-2089-1FD41ED7F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8313" y="2095500"/>
                  <a:ext cx="346075" cy="206375"/>
                </a:xfrm>
                <a:custGeom>
                  <a:avLst/>
                  <a:gdLst>
                    <a:gd name="T0" fmla="*/ 75 w 92"/>
                    <a:gd name="T1" fmla="*/ 0 h 55"/>
                    <a:gd name="T2" fmla="*/ 66 w 92"/>
                    <a:gd name="T3" fmla="*/ 25 h 55"/>
                    <a:gd name="T4" fmla="*/ 27 w 92"/>
                    <a:gd name="T5" fmla="*/ 30 h 55"/>
                    <a:gd name="T6" fmla="*/ 36 w 92"/>
                    <a:gd name="T7" fmla="*/ 21 h 55"/>
                    <a:gd name="T8" fmla="*/ 33 w 92"/>
                    <a:gd name="T9" fmla="*/ 14 h 55"/>
                    <a:gd name="T10" fmla="*/ 11 w 92"/>
                    <a:gd name="T11" fmla="*/ 14 h 55"/>
                    <a:gd name="T12" fmla="*/ 8 w 92"/>
                    <a:gd name="T13" fmla="*/ 14 h 55"/>
                    <a:gd name="T14" fmla="*/ 6 w 92"/>
                    <a:gd name="T15" fmla="*/ 14 h 55"/>
                    <a:gd name="T16" fmla="*/ 2 w 92"/>
                    <a:gd name="T17" fmla="*/ 14 h 55"/>
                    <a:gd name="T18" fmla="*/ 0 w 92"/>
                    <a:gd name="T19" fmla="*/ 17 h 55"/>
                    <a:gd name="T20" fmla="*/ 0 w 92"/>
                    <a:gd name="T21" fmla="*/ 48 h 55"/>
                    <a:gd name="T22" fmla="*/ 6 w 92"/>
                    <a:gd name="T23" fmla="*/ 50 h 55"/>
                    <a:gd name="T24" fmla="*/ 15 w 92"/>
                    <a:gd name="T25" fmla="*/ 41 h 55"/>
                    <a:gd name="T26" fmla="*/ 77 w 92"/>
                    <a:gd name="T27" fmla="*/ 36 h 55"/>
                    <a:gd name="T28" fmla="*/ 91 w 92"/>
                    <a:gd name="T29" fmla="*/ 0 h 55"/>
                    <a:gd name="T30" fmla="*/ 75 w 92"/>
                    <a:gd name="T31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2" h="55">
                      <a:moveTo>
                        <a:pt x="75" y="0"/>
                      </a:moveTo>
                      <a:cubicBezTo>
                        <a:pt x="76" y="9"/>
                        <a:pt x="73" y="18"/>
                        <a:pt x="66" y="25"/>
                      </a:cubicBezTo>
                      <a:cubicBezTo>
                        <a:pt x="55" y="36"/>
                        <a:pt x="39" y="37"/>
                        <a:pt x="27" y="30"/>
                      </a:cubicBezTo>
                      <a:cubicBezTo>
                        <a:pt x="31" y="26"/>
                        <a:pt x="36" y="21"/>
                        <a:pt x="36" y="21"/>
                      </a:cubicBezTo>
                      <a:cubicBezTo>
                        <a:pt x="39" y="17"/>
                        <a:pt x="35" y="14"/>
                        <a:pt x="33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1" y="14"/>
                        <a:pt x="0" y="15"/>
                        <a:pt x="0" y="17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0"/>
                        <a:pt x="3" y="53"/>
                        <a:pt x="6" y="50"/>
                      </a:cubicBezTo>
                      <a:cubicBezTo>
                        <a:pt x="6" y="50"/>
                        <a:pt x="11" y="45"/>
                        <a:pt x="15" y="41"/>
                      </a:cubicBezTo>
                      <a:cubicBezTo>
                        <a:pt x="34" y="55"/>
                        <a:pt x="60" y="53"/>
                        <a:pt x="77" y="36"/>
                      </a:cubicBezTo>
                      <a:cubicBezTo>
                        <a:pt x="87" y="26"/>
                        <a:pt x="92" y="13"/>
                        <a:pt x="91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  <p:sp>
            <p:nvSpPr>
              <p:cNvPr id="97" name="Freeform 188">
                <a:extLst>
                  <a:ext uri="{FF2B5EF4-FFF2-40B4-BE49-F238E27FC236}">
                    <a16:creationId xmlns:a16="http://schemas.microsoft.com/office/drawing/2014/main" id="{023AFA1C-AC8D-F010-18C7-B6C82032A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1727" y="2580819"/>
                <a:ext cx="276795" cy="228015"/>
              </a:xfrm>
              <a:custGeom>
                <a:avLst/>
                <a:gdLst>
                  <a:gd name="T0" fmla="*/ 202 w 244"/>
                  <a:gd name="T1" fmla="*/ 0 h 201"/>
                  <a:gd name="T2" fmla="*/ 88 w 244"/>
                  <a:gd name="T3" fmla="*/ 113 h 201"/>
                  <a:gd name="T4" fmla="*/ 45 w 244"/>
                  <a:gd name="T5" fmla="*/ 71 h 201"/>
                  <a:gd name="T6" fmla="*/ 0 w 244"/>
                  <a:gd name="T7" fmla="*/ 116 h 201"/>
                  <a:gd name="T8" fmla="*/ 43 w 244"/>
                  <a:gd name="T9" fmla="*/ 158 h 201"/>
                  <a:gd name="T10" fmla="*/ 88 w 244"/>
                  <a:gd name="T11" fmla="*/ 201 h 201"/>
                  <a:gd name="T12" fmla="*/ 133 w 244"/>
                  <a:gd name="T13" fmla="*/ 158 h 201"/>
                  <a:gd name="T14" fmla="*/ 244 w 244"/>
                  <a:gd name="T15" fmla="*/ 45 h 201"/>
                  <a:gd name="T16" fmla="*/ 202 w 244"/>
                  <a:gd name="T17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201">
                    <a:moveTo>
                      <a:pt x="202" y="0"/>
                    </a:moveTo>
                    <a:lnTo>
                      <a:pt x="88" y="113"/>
                    </a:lnTo>
                    <a:lnTo>
                      <a:pt x="45" y="71"/>
                    </a:lnTo>
                    <a:lnTo>
                      <a:pt x="0" y="116"/>
                    </a:lnTo>
                    <a:lnTo>
                      <a:pt x="43" y="158"/>
                    </a:lnTo>
                    <a:lnTo>
                      <a:pt x="88" y="201"/>
                    </a:lnTo>
                    <a:lnTo>
                      <a:pt x="133" y="158"/>
                    </a:lnTo>
                    <a:lnTo>
                      <a:pt x="244" y="45"/>
                    </a:lnTo>
                    <a:lnTo>
                      <a:pt x="2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4BD433F-4A0D-2C4C-7A9C-27DA5117BF18}"/>
                </a:ext>
              </a:extLst>
            </p:cNvPr>
            <p:cNvGrpSpPr/>
            <p:nvPr/>
          </p:nvGrpSpPr>
          <p:grpSpPr>
            <a:xfrm>
              <a:off x="792065" y="564776"/>
              <a:ext cx="3928119" cy="4639240"/>
              <a:chOff x="6678761" y="1033939"/>
              <a:chExt cx="4115350" cy="4695993"/>
            </a:xfrm>
            <a:grpFill/>
          </p:grpSpPr>
          <p:sp>
            <p:nvSpPr>
              <p:cNvPr id="44" name="Freeform 21">
                <a:extLst>
                  <a:ext uri="{FF2B5EF4-FFF2-40B4-BE49-F238E27FC236}">
                    <a16:creationId xmlns:a16="http://schemas.microsoft.com/office/drawing/2014/main" id="{5DF5F95D-5D32-D43B-A860-77C254915A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78761" y="2480592"/>
                <a:ext cx="935374" cy="935374"/>
              </a:xfrm>
              <a:custGeom>
                <a:avLst/>
                <a:gdLst>
                  <a:gd name="T0" fmla="*/ 175 w 349"/>
                  <a:gd name="T1" fmla="*/ 0 h 349"/>
                  <a:gd name="T2" fmla="*/ 0 w 349"/>
                  <a:gd name="T3" fmla="*/ 174 h 349"/>
                  <a:gd name="T4" fmla="*/ 175 w 349"/>
                  <a:gd name="T5" fmla="*/ 349 h 349"/>
                  <a:gd name="T6" fmla="*/ 349 w 349"/>
                  <a:gd name="T7" fmla="*/ 174 h 349"/>
                  <a:gd name="T8" fmla="*/ 175 w 349"/>
                  <a:gd name="T9" fmla="*/ 0 h 349"/>
                  <a:gd name="T10" fmla="*/ 178 w 349"/>
                  <a:gd name="T11" fmla="*/ 289 h 349"/>
                  <a:gd name="T12" fmla="*/ 178 w 349"/>
                  <a:gd name="T13" fmla="*/ 289 h 349"/>
                  <a:gd name="T14" fmla="*/ 178 w 349"/>
                  <a:gd name="T15" fmla="*/ 289 h 349"/>
                  <a:gd name="T16" fmla="*/ 178 w 349"/>
                  <a:gd name="T17" fmla="*/ 289 h 349"/>
                  <a:gd name="T18" fmla="*/ 178 w 349"/>
                  <a:gd name="T19" fmla="*/ 289 h 349"/>
                  <a:gd name="T20" fmla="*/ 72 w 349"/>
                  <a:gd name="T21" fmla="*/ 165 h 349"/>
                  <a:gd name="T22" fmla="*/ 173 w 349"/>
                  <a:gd name="T23" fmla="*/ 151 h 349"/>
                  <a:gd name="T24" fmla="*/ 176 w 349"/>
                  <a:gd name="T25" fmla="*/ 161 h 349"/>
                  <a:gd name="T26" fmla="*/ 178 w 349"/>
                  <a:gd name="T27" fmla="*/ 151 h 349"/>
                  <a:gd name="T28" fmla="*/ 280 w 349"/>
                  <a:gd name="T29" fmla="*/ 162 h 349"/>
                  <a:gd name="T30" fmla="*/ 178 w 349"/>
                  <a:gd name="T31" fmla="*/ 28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9" h="349">
                    <a:moveTo>
                      <a:pt x="175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71"/>
                      <a:pt x="78" y="349"/>
                      <a:pt x="175" y="349"/>
                    </a:cubicBezTo>
                    <a:cubicBezTo>
                      <a:pt x="271" y="349"/>
                      <a:pt x="349" y="271"/>
                      <a:pt x="349" y="174"/>
                    </a:cubicBezTo>
                    <a:cubicBezTo>
                      <a:pt x="349" y="78"/>
                      <a:pt x="271" y="0"/>
                      <a:pt x="175" y="0"/>
                    </a:cubicBezTo>
                    <a:close/>
                    <a:moveTo>
                      <a:pt x="178" y="289"/>
                    </a:move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42" y="257"/>
                      <a:pt x="73" y="220"/>
                      <a:pt x="72" y="165"/>
                    </a:cubicBezTo>
                    <a:cubicBezTo>
                      <a:pt x="72" y="96"/>
                      <a:pt x="157" y="86"/>
                      <a:pt x="173" y="151"/>
                    </a:cubicBezTo>
                    <a:cubicBezTo>
                      <a:pt x="176" y="161"/>
                      <a:pt x="176" y="161"/>
                      <a:pt x="176" y="161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93" y="86"/>
                      <a:pt x="279" y="93"/>
                      <a:pt x="280" y="162"/>
                    </a:cubicBezTo>
                    <a:cubicBezTo>
                      <a:pt x="280" y="218"/>
                      <a:pt x="212" y="256"/>
                      <a:pt x="178" y="2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0A640D0-75EB-2001-124F-82017203BABE}"/>
                  </a:ext>
                </a:extLst>
              </p:cNvPr>
              <p:cNvGrpSpPr/>
              <p:nvPr/>
            </p:nvGrpSpPr>
            <p:grpSpPr>
              <a:xfrm>
                <a:off x="9591276" y="1033939"/>
                <a:ext cx="929464" cy="929463"/>
                <a:chOff x="6546851" y="622300"/>
                <a:chExt cx="998538" cy="998538"/>
              </a:xfrm>
              <a:grpFill/>
            </p:grpSpPr>
            <p:sp>
              <p:nvSpPr>
                <p:cNvPr id="90" name="Freeform 32">
                  <a:extLst>
                    <a:ext uri="{FF2B5EF4-FFF2-40B4-BE49-F238E27FC236}">
                      <a16:creationId xmlns:a16="http://schemas.microsoft.com/office/drawing/2014/main" id="{F6CF01B0-017B-980E-F8C5-DC083A68FC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73863" y="849313"/>
                  <a:ext cx="541338" cy="541338"/>
                </a:xfrm>
                <a:custGeom>
                  <a:avLst/>
                  <a:gdLst>
                    <a:gd name="T0" fmla="*/ 94 w 188"/>
                    <a:gd name="T1" fmla="*/ 0 h 188"/>
                    <a:gd name="T2" fmla="*/ 0 w 188"/>
                    <a:gd name="T3" fmla="*/ 94 h 188"/>
                    <a:gd name="T4" fmla="*/ 94 w 188"/>
                    <a:gd name="T5" fmla="*/ 188 h 188"/>
                    <a:gd name="T6" fmla="*/ 188 w 188"/>
                    <a:gd name="T7" fmla="*/ 94 h 188"/>
                    <a:gd name="T8" fmla="*/ 94 w 188"/>
                    <a:gd name="T9" fmla="*/ 0 h 188"/>
                    <a:gd name="T10" fmla="*/ 138 w 188"/>
                    <a:gd name="T11" fmla="*/ 36 h 188"/>
                    <a:gd name="T12" fmla="*/ 152 w 188"/>
                    <a:gd name="T13" fmla="*/ 58 h 188"/>
                    <a:gd name="T14" fmla="*/ 138 w 188"/>
                    <a:gd name="T15" fmla="*/ 80 h 188"/>
                    <a:gd name="T16" fmla="*/ 123 w 188"/>
                    <a:gd name="T17" fmla="*/ 58 h 188"/>
                    <a:gd name="T18" fmla="*/ 138 w 188"/>
                    <a:gd name="T19" fmla="*/ 36 h 188"/>
                    <a:gd name="T20" fmla="*/ 51 w 188"/>
                    <a:gd name="T21" fmla="*/ 36 h 188"/>
                    <a:gd name="T22" fmla="*/ 65 w 188"/>
                    <a:gd name="T23" fmla="*/ 58 h 188"/>
                    <a:gd name="T24" fmla="*/ 51 w 188"/>
                    <a:gd name="T25" fmla="*/ 80 h 188"/>
                    <a:gd name="T26" fmla="*/ 36 w 188"/>
                    <a:gd name="T27" fmla="*/ 58 h 188"/>
                    <a:gd name="T28" fmla="*/ 51 w 188"/>
                    <a:gd name="T29" fmla="*/ 36 h 188"/>
                    <a:gd name="T30" fmla="*/ 94 w 188"/>
                    <a:gd name="T31" fmla="*/ 167 h 188"/>
                    <a:gd name="T32" fmla="*/ 22 w 188"/>
                    <a:gd name="T33" fmla="*/ 95 h 188"/>
                    <a:gd name="T34" fmla="*/ 94 w 188"/>
                    <a:gd name="T35" fmla="*/ 114 h 188"/>
                    <a:gd name="T36" fmla="*/ 167 w 188"/>
                    <a:gd name="T37" fmla="*/ 95 h 188"/>
                    <a:gd name="T38" fmla="*/ 94 w 188"/>
                    <a:gd name="T39" fmla="*/ 167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8" h="188">
                      <a:moveTo>
                        <a:pt x="94" y="0"/>
                      </a:moveTo>
                      <a:cubicBezTo>
                        <a:pt x="42" y="0"/>
                        <a:pt x="0" y="42"/>
                        <a:pt x="0" y="94"/>
                      </a:cubicBezTo>
                      <a:cubicBezTo>
                        <a:pt x="0" y="146"/>
                        <a:pt x="42" y="188"/>
                        <a:pt x="94" y="188"/>
                      </a:cubicBezTo>
                      <a:cubicBezTo>
                        <a:pt x="146" y="188"/>
                        <a:pt x="188" y="146"/>
                        <a:pt x="188" y="94"/>
                      </a:cubicBezTo>
                      <a:cubicBezTo>
                        <a:pt x="188" y="42"/>
                        <a:pt x="146" y="0"/>
                        <a:pt x="94" y="0"/>
                      </a:cubicBezTo>
                      <a:close/>
                      <a:moveTo>
                        <a:pt x="138" y="36"/>
                      </a:moveTo>
                      <a:cubicBezTo>
                        <a:pt x="146" y="36"/>
                        <a:pt x="152" y="46"/>
                        <a:pt x="152" y="58"/>
                      </a:cubicBezTo>
                      <a:cubicBezTo>
                        <a:pt x="152" y="70"/>
                        <a:pt x="146" y="80"/>
                        <a:pt x="138" y="80"/>
                      </a:cubicBezTo>
                      <a:cubicBezTo>
                        <a:pt x="130" y="80"/>
                        <a:pt x="123" y="70"/>
                        <a:pt x="123" y="58"/>
                      </a:cubicBezTo>
                      <a:cubicBezTo>
                        <a:pt x="123" y="46"/>
                        <a:pt x="130" y="36"/>
                        <a:pt x="138" y="36"/>
                      </a:cubicBezTo>
                      <a:close/>
                      <a:moveTo>
                        <a:pt x="51" y="36"/>
                      </a:moveTo>
                      <a:cubicBezTo>
                        <a:pt x="59" y="36"/>
                        <a:pt x="65" y="46"/>
                        <a:pt x="65" y="58"/>
                      </a:cubicBezTo>
                      <a:cubicBezTo>
                        <a:pt x="65" y="70"/>
                        <a:pt x="59" y="80"/>
                        <a:pt x="51" y="80"/>
                      </a:cubicBezTo>
                      <a:cubicBezTo>
                        <a:pt x="43" y="80"/>
                        <a:pt x="36" y="70"/>
                        <a:pt x="36" y="58"/>
                      </a:cubicBezTo>
                      <a:cubicBezTo>
                        <a:pt x="36" y="46"/>
                        <a:pt x="43" y="36"/>
                        <a:pt x="51" y="36"/>
                      </a:cubicBezTo>
                      <a:close/>
                      <a:moveTo>
                        <a:pt x="94" y="167"/>
                      </a:moveTo>
                      <a:cubicBezTo>
                        <a:pt x="56" y="167"/>
                        <a:pt x="25" y="135"/>
                        <a:pt x="22" y="95"/>
                      </a:cubicBezTo>
                      <a:cubicBezTo>
                        <a:pt x="43" y="107"/>
                        <a:pt x="68" y="114"/>
                        <a:pt x="94" y="114"/>
                      </a:cubicBezTo>
                      <a:cubicBezTo>
                        <a:pt x="120" y="114"/>
                        <a:pt x="145" y="107"/>
                        <a:pt x="167" y="95"/>
                      </a:cubicBezTo>
                      <a:cubicBezTo>
                        <a:pt x="163" y="135"/>
                        <a:pt x="132" y="167"/>
                        <a:pt x="94" y="1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91" name="Freeform 33">
                  <a:extLst>
                    <a:ext uri="{FF2B5EF4-FFF2-40B4-BE49-F238E27FC236}">
                      <a16:creationId xmlns:a16="http://schemas.microsoft.com/office/drawing/2014/main" id="{DF70A8C9-2204-2296-FEE1-2C746880C1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46851" y="622300"/>
                  <a:ext cx="998538" cy="998538"/>
                </a:xfrm>
                <a:custGeom>
                  <a:avLst/>
                  <a:gdLst>
                    <a:gd name="T0" fmla="*/ 173 w 347"/>
                    <a:gd name="T1" fmla="*/ 0 h 347"/>
                    <a:gd name="T2" fmla="*/ 0 w 347"/>
                    <a:gd name="T3" fmla="*/ 173 h 347"/>
                    <a:gd name="T4" fmla="*/ 173 w 347"/>
                    <a:gd name="T5" fmla="*/ 347 h 347"/>
                    <a:gd name="T6" fmla="*/ 347 w 347"/>
                    <a:gd name="T7" fmla="*/ 173 h 347"/>
                    <a:gd name="T8" fmla="*/ 173 w 347"/>
                    <a:gd name="T9" fmla="*/ 0 h 347"/>
                    <a:gd name="T10" fmla="*/ 173 w 347"/>
                    <a:gd name="T11" fmla="*/ 289 h 347"/>
                    <a:gd name="T12" fmla="*/ 57 w 347"/>
                    <a:gd name="T13" fmla="*/ 173 h 347"/>
                    <a:gd name="T14" fmla="*/ 173 w 347"/>
                    <a:gd name="T15" fmla="*/ 57 h 347"/>
                    <a:gd name="T16" fmla="*/ 289 w 347"/>
                    <a:gd name="T17" fmla="*/ 173 h 347"/>
                    <a:gd name="T18" fmla="*/ 173 w 347"/>
                    <a:gd name="T19" fmla="*/ 289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7" h="347">
                      <a:moveTo>
                        <a:pt x="173" y="0"/>
                      </a:moveTo>
                      <a:cubicBezTo>
                        <a:pt x="77" y="0"/>
                        <a:pt x="0" y="77"/>
                        <a:pt x="0" y="173"/>
                      </a:cubicBezTo>
                      <a:cubicBezTo>
                        <a:pt x="0" y="269"/>
                        <a:pt x="77" y="347"/>
                        <a:pt x="173" y="347"/>
                      </a:cubicBezTo>
                      <a:cubicBezTo>
                        <a:pt x="269" y="347"/>
                        <a:pt x="347" y="269"/>
                        <a:pt x="347" y="173"/>
                      </a:cubicBezTo>
                      <a:cubicBezTo>
                        <a:pt x="347" y="77"/>
                        <a:pt x="269" y="0"/>
                        <a:pt x="173" y="0"/>
                      </a:cubicBezTo>
                      <a:close/>
                      <a:moveTo>
                        <a:pt x="173" y="289"/>
                      </a:moveTo>
                      <a:cubicBezTo>
                        <a:pt x="109" y="289"/>
                        <a:pt x="57" y="237"/>
                        <a:pt x="57" y="173"/>
                      </a:cubicBezTo>
                      <a:cubicBezTo>
                        <a:pt x="57" y="109"/>
                        <a:pt x="109" y="57"/>
                        <a:pt x="173" y="57"/>
                      </a:cubicBezTo>
                      <a:cubicBezTo>
                        <a:pt x="237" y="57"/>
                        <a:pt x="289" y="109"/>
                        <a:pt x="289" y="173"/>
                      </a:cubicBezTo>
                      <a:cubicBezTo>
                        <a:pt x="289" y="237"/>
                        <a:pt x="237" y="289"/>
                        <a:pt x="173" y="2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1AB0991B-9326-24F6-448D-DEE13AB3B06C}"/>
                  </a:ext>
                </a:extLst>
              </p:cNvPr>
              <p:cNvGrpSpPr/>
              <p:nvPr/>
            </p:nvGrpSpPr>
            <p:grpSpPr>
              <a:xfrm>
                <a:off x="6755601" y="4612889"/>
                <a:ext cx="944240" cy="942762"/>
                <a:chOff x="3500438" y="4467225"/>
                <a:chExt cx="1014413" cy="1012825"/>
              </a:xfrm>
              <a:grpFill/>
            </p:grpSpPr>
            <p:sp>
              <p:nvSpPr>
                <p:cNvPr id="85" name="Oval 37">
                  <a:extLst>
                    <a:ext uri="{FF2B5EF4-FFF2-40B4-BE49-F238E27FC236}">
                      <a16:creationId xmlns:a16="http://schemas.microsoft.com/office/drawing/2014/main" id="{B8E0945D-5EF2-B368-E2BD-926B2FAA2A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8438" y="4845050"/>
                  <a:ext cx="79375" cy="825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86" name="Freeform 38">
                  <a:extLst>
                    <a:ext uri="{FF2B5EF4-FFF2-40B4-BE49-F238E27FC236}">
                      <a16:creationId xmlns:a16="http://schemas.microsoft.com/office/drawing/2014/main" id="{052356B7-3B97-25B7-08FF-657D3DEB2B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563" y="4845050"/>
                  <a:ext cx="84138" cy="82550"/>
                </a:xfrm>
                <a:custGeom>
                  <a:avLst/>
                  <a:gdLst>
                    <a:gd name="T0" fmla="*/ 14 w 29"/>
                    <a:gd name="T1" fmla="*/ 29 h 29"/>
                    <a:gd name="T2" fmla="*/ 15 w 29"/>
                    <a:gd name="T3" fmla="*/ 29 h 29"/>
                    <a:gd name="T4" fmla="*/ 29 w 29"/>
                    <a:gd name="T5" fmla="*/ 14 h 29"/>
                    <a:gd name="T6" fmla="*/ 15 w 29"/>
                    <a:gd name="T7" fmla="*/ 0 h 29"/>
                    <a:gd name="T8" fmla="*/ 14 w 29"/>
                    <a:gd name="T9" fmla="*/ 0 h 29"/>
                    <a:gd name="T10" fmla="*/ 0 w 29"/>
                    <a:gd name="T11" fmla="*/ 14 h 29"/>
                    <a:gd name="T12" fmla="*/ 14 w 29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9">
                      <a:moveTo>
                        <a:pt x="14" y="29"/>
                      </a:move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23" y="28"/>
                        <a:pt x="29" y="22"/>
                        <a:pt x="29" y="14"/>
                      </a:cubicBezTo>
                      <a:cubicBezTo>
                        <a:pt x="29" y="7"/>
                        <a:pt x="23" y="1"/>
                        <a:pt x="15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7" y="0"/>
                        <a:pt x="0" y="7"/>
                        <a:pt x="0" y="14"/>
                      </a:cubicBezTo>
                      <a:cubicBezTo>
                        <a:pt x="0" y="22"/>
                        <a:pt x="7" y="29"/>
                        <a:pt x="1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87" name="Oval 39">
                  <a:extLst>
                    <a:ext uri="{FF2B5EF4-FFF2-40B4-BE49-F238E27FC236}">
                      <a16:creationId xmlns:a16="http://schemas.microsoft.com/office/drawing/2014/main" id="{C6D52BEC-DE70-AD83-526A-DFD43D4DCA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5451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88" name="Oval 40">
                  <a:extLst>
                    <a:ext uri="{FF2B5EF4-FFF2-40B4-BE49-F238E27FC236}">
                      <a16:creationId xmlns:a16="http://schemas.microsoft.com/office/drawing/2014/main" id="{14FEEBD0-B25C-F39F-F026-50AF43149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5726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89" name="Freeform 41">
                  <a:extLst>
                    <a:ext uri="{FF2B5EF4-FFF2-40B4-BE49-F238E27FC236}">
                      <a16:creationId xmlns:a16="http://schemas.microsoft.com/office/drawing/2014/main" id="{B80075AB-5F8A-43AC-D74F-1972A793C3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00438" y="4467225"/>
                  <a:ext cx="1014413" cy="1012825"/>
                </a:xfrm>
                <a:custGeom>
                  <a:avLst/>
                  <a:gdLst>
                    <a:gd name="T0" fmla="*/ 176 w 352"/>
                    <a:gd name="T1" fmla="*/ 0 h 352"/>
                    <a:gd name="T2" fmla="*/ 0 w 352"/>
                    <a:gd name="T3" fmla="*/ 176 h 352"/>
                    <a:gd name="T4" fmla="*/ 176 w 352"/>
                    <a:gd name="T5" fmla="*/ 352 h 352"/>
                    <a:gd name="T6" fmla="*/ 352 w 352"/>
                    <a:gd name="T7" fmla="*/ 176 h 352"/>
                    <a:gd name="T8" fmla="*/ 176 w 352"/>
                    <a:gd name="T9" fmla="*/ 0 h 352"/>
                    <a:gd name="T10" fmla="*/ 230 w 352"/>
                    <a:gd name="T11" fmla="*/ 249 h 352"/>
                    <a:gd name="T12" fmla="*/ 102 w 352"/>
                    <a:gd name="T13" fmla="*/ 249 h 352"/>
                    <a:gd name="T14" fmla="*/ 71 w 352"/>
                    <a:gd name="T15" fmla="*/ 282 h 352"/>
                    <a:gd name="T16" fmla="*/ 71 w 352"/>
                    <a:gd name="T17" fmla="*/ 249 h 352"/>
                    <a:gd name="T18" fmla="*/ 52 w 352"/>
                    <a:gd name="T19" fmla="*/ 249 h 352"/>
                    <a:gd name="T20" fmla="*/ 52 w 352"/>
                    <a:gd name="T21" fmla="*/ 129 h 352"/>
                    <a:gd name="T22" fmla="*/ 108 w 352"/>
                    <a:gd name="T23" fmla="*/ 129 h 352"/>
                    <a:gd name="T24" fmla="*/ 108 w 352"/>
                    <a:gd name="T25" fmla="*/ 206 h 352"/>
                    <a:gd name="T26" fmla="*/ 108 w 352"/>
                    <a:gd name="T27" fmla="*/ 213 h 352"/>
                    <a:gd name="T28" fmla="*/ 114 w 352"/>
                    <a:gd name="T29" fmla="*/ 213 h 352"/>
                    <a:gd name="T30" fmla="*/ 230 w 352"/>
                    <a:gd name="T31" fmla="*/ 213 h 352"/>
                    <a:gd name="T32" fmla="*/ 230 w 352"/>
                    <a:gd name="T33" fmla="*/ 249 h 352"/>
                    <a:gd name="T34" fmla="*/ 299 w 352"/>
                    <a:gd name="T35" fmla="*/ 206 h 352"/>
                    <a:gd name="T36" fmla="*/ 279 w 352"/>
                    <a:gd name="T37" fmla="*/ 206 h 352"/>
                    <a:gd name="T38" fmla="*/ 279 w 352"/>
                    <a:gd name="T39" fmla="*/ 242 h 352"/>
                    <a:gd name="T40" fmla="*/ 247 w 352"/>
                    <a:gd name="T41" fmla="*/ 206 h 352"/>
                    <a:gd name="T42" fmla="*/ 230 w 352"/>
                    <a:gd name="T43" fmla="*/ 206 h 352"/>
                    <a:gd name="T44" fmla="*/ 115 w 352"/>
                    <a:gd name="T45" fmla="*/ 206 h 352"/>
                    <a:gd name="T46" fmla="*/ 115 w 352"/>
                    <a:gd name="T47" fmla="*/ 129 h 352"/>
                    <a:gd name="T48" fmla="*/ 115 w 352"/>
                    <a:gd name="T49" fmla="*/ 82 h 352"/>
                    <a:gd name="T50" fmla="*/ 299 w 352"/>
                    <a:gd name="T51" fmla="*/ 82 h 352"/>
                    <a:gd name="T52" fmla="*/ 299 w 352"/>
                    <a:gd name="T53" fmla="*/ 206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2" h="352">
                      <a:moveTo>
                        <a:pt x="176" y="0"/>
                      </a:moveTo>
                      <a:cubicBezTo>
                        <a:pt x="78" y="0"/>
                        <a:pt x="0" y="79"/>
                        <a:pt x="0" y="176"/>
                      </a:cubicBezTo>
                      <a:cubicBezTo>
                        <a:pt x="0" y="273"/>
                        <a:pt x="78" y="352"/>
                        <a:pt x="176" y="352"/>
                      </a:cubicBezTo>
                      <a:cubicBezTo>
                        <a:pt x="273" y="352"/>
                        <a:pt x="352" y="273"/>
                        <a:pt x="352" y="176"/>
                      </a:cubicBezTo>
                      <a:cubicBezTo>
                        <a:pt x="352" y="79"/>
                        <a:pt x="273" y="0"/>
                        <a:pt x="176" y="0"/>
                      </a:cubicBezTo>
                      <a:close/>
                      <a:moveTo>
                        <a:pt x="230" y="249"/>
                      </a:moveTo>
                      <a:cubicBezTo>
                        <a:pt x="102" y="249"/>
                        <a:pt x="102" y="249"/>
                        <a:pt x="102" y="249"/>
                      </a:cubicBezTo>
                      <a:cubicBezTo>
                        <a:pt x="71" y="282"/>
                        <a:pt x="71" y="282"/>
                        <a:pt x="71" y="282"/>
                      </a:cubicBezTo>
                      <a:cubicBezTo>
                        <a:pt x="71" y="249"/>
                        <a:pt x="71" y="249"/>
                        <a:pt x="71" y="249"/>
                      </a:cubicBezTo>
                      <a:cubicBezTo>
                        <a:pt x="52" y="249"/>
                        <a:pt x="52" y="249"/>
                        <a:pt x="52" y="249"/>
                      </a:cubicBezTo>
                      <a:cubicBezTo>
                        <a:pt x="52" y="129"/>
                        <a:pt x="52" y="129"/>
                        <a:pt x="52" y="129"/>
                      </a:cubicBezTo>
                      <a:cubicBezTo>
                        <a:pt x="108" y="129"/>
                        <a:pt x="108" y="129"/>
                        <a:pt x="108" y="129"/>
                      </a:cubicBezTo>
                      <a:cubicBezTo>
                        <a:pt x="108" y="206"/>
                        <a:pt x="108" y="206"/>
                        <a:pt x="108" y="206"/>
                      </a:cubicBezTo>
                      <a:cubicBezTo>
                        <a:pt x="108" y="213"/>
                        <a:pt x="108" y="213"/>
                        <a:pt x="108" y="213"/>
                      </a:cubicBezTo>
                      <a:cubicBezTo>
                        <a:pt x="114" y="213"/>
                        <a:pt x="114" y="213"/>
                        <a:pt x="114" y="213"/>
                      </a:cubicBezTo>
                      <a:cubicBezTo>
                        <a:pt x="230" y="213"/>
                        <a:pt x="230" y="213"/>
                        <a:pt x="230" y="213"/>
                      </a:cubicBezTo>
                      <a:lnTo>
                        <a:pt x="230" y="249"/>
                      </a:lnTo>
                      <a:close/>
                      <a:moveTo>
                        <a:pt x="299" y="206"/>
                      </a:moveTo>
                      <a:cubicBezTo>
                        <a:pt x="279" y="206"/>
                        <a:pt x="279" y="206"/>
                        <a:pt x="279" y="206"/>
                      </a:cubicBezTo>
                      <a:cubicBezTo>
                        <a:pt x="279" y="242"/>
                        <a:pt x="279" y="242"/>
                        <a:pt x="279" y="242"/>
                      </a:cubicBezTo>
                      <a:cubicBezTo>
                        <a:pt x="247" y="206"/>
                        <a:pt x="247" y="206"/>
                        <a:pt x="247" y="206"/>
                      </a:cubicBezTo>
                      <a:cubicBezTo>
                        <a:pt x="230" y="206"/>
                        <a:pt x="230" y="206"/>
                        <a:pt x="230" y="206"/>
                      </a:cubicBezTo>
                      <a:cubicBezTo>
                        <a:pt x="115" y="206"/>
                        <a:pt x="115" y="206"/>
                        <a:pt x="115" y="206"/>
                      </a:cubicBezTo>
                      <a:cubicBezTo>
                        <a:pt x="115" y="129"/>
                        <a:pt x="115" y="129"/>
                        <a:pt x="115" y="129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299" y="82"/>
                        <a:pt x="299" y="82"/>
                        <a:pt x="299" y="82"/>
                      </a:cubicBezTo>
                      <a:lnTo>
                        <a:pt x="299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  <p:sp>
            <p:nvSpPr>
              <p:cNvPr id="47" name="Freeform 50">
                <a:extLst>
                  <a:ext uri="{FF2B5EF4-FFF2-40B4-BE49-F238E27FC236}">
                    <a16:creationId xmlns:a16="http://schemas.microsoft.com/office/drawing/2014/main" id="{1362EDC9-F0BB-C180-A112-DC5EB5EA4F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06114" y="1957492"/>
                <a:ext cx="777262" cy="774306"/>
              </a:xfrm>
              <a:custGeom>
                <a:avLst/>
                <a:gdLst>
                  <a:gd name="T0" fmla="*/ 145 w 290"/>
                  <a:gd name="T1" fmla="*/ 0 h 289"/>
                  <a:gd name="T2" fmla="*/ 0 w 290"/>
                  <a:gd name="T3" fmla="*/ 144 h 289"/>
                  <a:gd name="T4" fmla="*/ 145 w 290"/>
                  <a:gd name="T5" fmla="*/ 289 h 289"/>
                  <a:gd name="T6" fmla="*/ 290 w 290"/>
                  <a:gd name="T7" fmla="*/ 144 h 289"/>
                  <a:gd name="T8" fmla="*/ 145 w 290"/>
                  <a:gd name="T9" fmla="*/ 0 h 289"/>
                  <a:gd name="T10" fmla="*/ 173 w 290"/>
                  <a:gd name="T11" fmla="*/ 144 h 289"/>
                  <a:gd name="T12" fmla="*/ 173 w 290"/>
                  <a:gd name="T13" fmla="*/ 236 h 289"/>
                  <a:gd name="T14" fmla="*/ 79 w 290"/>
                  <a:gd name="T15" fmla="*/ 197 h 289"/>
                  <a:gd name="T16" fmla="*/ 79 w 290"/>
                  <a:gd name="T17" fmla="*/ 183 h 289"/>
                  <a:gd name="T18" fmla="*/ 46 w 290"/>
                  <a:gd name="T19" fmla="*/ 183 h 289"/>
                  <a:gd name="T20" fmla="*/ 46 w 290"/>
                  <a:gd name="T21" fmla="*/ 106 h 289"/>
                  <a:gd name="T22" fmla="*/ 79 w 290"/>
                  <a:gd name="T23" fmla="*/ 106 h 289"/>
                  <a:gd name="T24" fmla="*/ 79 w 290"/>
                  <a:gd name="T25" fmla="*/ 91 h 289"/>
                  <a:gd name="T26" fmla="*/ 173 w 290"/>
                  <a:gd name="T27" fmla="*/ 53 h 289"/>
                  <a:gd name="T28" fmla="*/ 173 w 290"/>
                  <a:gd name="T29" fmla="*/ 144 h 289"/>
                  <a:gd name="T30" fmla="*/ 182 w 290"/>
                  <a:gd name="T31" fmla="*/ 196 h 289"/>
                  <a:gd name="T32" fmla="*/ 194 w 290"/>
                  <a:gd name="T33" fmla="*/ 144 h 289"/>
                  <a:gd name="T34" fmla="*/ 182 w 290"/>
                  <a:gd name="T35" fmla="*/ 93 h 289"/>
                  <a:gd name="T36" fmla="*/ 197 w 290"/>
                  <a:gd name="T37" fmla="*/ 84 h 289"/>
                  <a:gd name="T38" fmla="*/ 211 w 290"/>
                  <a:gd name="T39" fmla="*/ 144 h 289"/>
                  <a:gd name="T40" fmla="*/ 197 w 290"/>
                  <a:gd name="T41" fmla="*/ 204 h 289"/>
                  <a:gd name="T42" fmla="*/ 182 w 290"/>
                  <a:gd name="T43" fmla="*/ 196 h 289"/>
                  <a:gd name="T44" fmla="*/ 225 w 290"/>
                  <a:gd name="T45" fmla="*/ 225 h 289"/>
                  <a:gd name="T46" fmla="*/ 210 w 290"/>
                  <a:gd name="T47" fmla="*/ 216 h 289"/>
                  <a:gd name="T48" fmla="*/ 227 w 290"/>
                  <a:gd name="T49" fmla="*/ 144 h 289"/>
                  <a:gd name="T50" fmla="*/ 210 w 290"/>
                  <a:gd name="T51" fmla="*/ 72 h 289"/>
                  <a:gd name="T52" fmla="*/ 225 w 290"/>
                  <a:gd name="T53" fmla="*/ 64 h 289"/>
                  <a:gd name="T54" fmla="*/ 244 w 290"/>
                  <a:gd name="T55" fmla="*/ 144 h 289"/>
                  <a:gd name="T56" fmla="*/ 225 w 290"/>
                  <a:gd name="T57" fmla="*/ 22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289">
                    <a:moveTo>
                      <a:pt x="145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9"/>
                      <a:pt x="145" y="289"/>
                    </a:cubicBezTo>
                    <a:cubicBezTo>
                      <a:pt x="225" y="289"/>
                      <a:pt x="290" y="224"/>
                      <a:pt x="290" y="144"/>
                    </a:cubicBezTo>
                    <a:cubicBezTo>
                      <a:pt x="290" y="64"/>
                      <a:pt x="225" y="0"/>
                      <a:pt x="145" y="0"/>
                    </a:cubicBezTo>
                    <a:close/>
                    <a:moveTo>
                      <a:pt x="173" y="144"/>
                    </a:moveTo>
                    <a:cubicBezTo>
                      <a:pt x="173" y="236"/>
                      <a:pt x="173" y="236"/>
                      <a:pt x="173" y="236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46" y="183"/>
                      <a:pt x="46" y="183"/>
                      <a:pt x="46" y="183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173" y="53"/>
                      <a:pt x="173" y="53"/>
                      <a:pt x="173" y="53"/>
                    </a:cubicBezTo>
                    <a:lnTo>
                      <a:pt x="173" y="144"/>
                    </a:lnTo>
                    <a:close/>
                    <a:moveTo>
                      <a:pt x="182" y="196"/>
                    </a:moveTo>
                    <a:cubicBezTo>
                      <a:pt x="190" y="182"/>
                      <a:pt x="194" y="163"/>
                      <a:pt x="194" y="144"/>
                    </a:cubicBezTo>
                    <a:cubicBezTo>
                      <a:pt x="194" y="125"/>
                      <a:pt x="190" y="107"/>
                      <a:pt x="182" y="93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206" y="101"/>
                      <a:pt x="211" y="123"/>
                      <a:pt x="211" y="144"/>
                    </a:cubicBezTo>
                    <a:cubicBezTo>
                      <a:pt x="211" y="166"/>
                      <a:pt x="206" y="187"/>
                      <a:pt x="197" y="204"/>
                    </a:cubicBezTo>
                    <a:lnTo>
                      <a:pt x="182" y="196"/>
                    </a:lnTo>
                    <a:close/>
                    <a:moveTo>
                      <a:pt x="225" y="225"/>
                    </a:moveTo>
                    <a:cubicBezTo>
                      <a:pt x="210" y="216"/>
                      <a:pt x="210" y="216"/>
                      <a:pt x="210" y="216"/>
                    </a:cubicBezTo>
                    <a:cubicBezTo>
                      <a:pt x="221" y="196"/>
                      <a:pt x="227" y="171"/>
                      <a:pt x="227" y="144"/>
                    </a:cubicBezTo>
                    <a:cubicBezTo>
                      <a:pt x="227" y="118"/>
                      <a:pt x="221" y="93"/>
                      <a:pt x="210" y="72"/>
                    </a:cubicBezTo>
                    <a:cubicBezTo>
                      <a:pt x="225" y="64"/>
                      <a:pt x="225" y="64"/>
                      <a:pt x="225" y="64"/>
                    </a:cubicBezTo>
                    <a:cubicBezTo>
                      <a:pt x="237" y="87"/>
                      <a:pt x="244" y="115"/>
                      <a:pt x="244" y="144"/>
                    </a:cubicBezTo>
                    <a:cubicBezTo>
                      <a:pt x="244" y="174"/>
                      <a:pt x="237" y="202"/>
                      <a:pt x="225" y="2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0335266-BF77-76D9-3811-72106B8C11CE}"/>
                  </a:ext>
                </a:extLst>
              </p:cNvPr>
              <p:cNvGrpSpPr/>
              <p:nvPr/>
            </p:nvGrpSpPr>
            <p:grpSpPr>
              <a:xfrm>
                <a:off x="9968085" y="4339518"/>
                <a:ext cx="826026" cy="826026"/>
                <a:chOff x="6951663" y="4173538"/>
                <a:chExt cx="887413" cy="887413"/>
              </a:xfrm>
              <a:grpFill/>
            </p:grpSpPr>
            <p:sp>
              <p:nvSpPr>
                <p:cNvPr id="83" name="Freeform 65">
                  <a:extLst>
                    <a:ext uri="{FF2B5EF4-FFF2-40B4-BE49-F238E27FC236}">
                      <a16:creationId xmlns:a16="http://schemas.microsoft.com/office/drawing/2014/main" id="{7E20D6A3-E021-D62C-4293-E5BED65CA7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6" y="4640263"/>
                  <a:ext cx="77788" cy="114300"/>
                </a:xfrm>
                <a:custGeom>
                  <a:avLst/>
                  <a:gdLst>
                    <a:gd name="T0" fmla="*/ 9 w 27"/>
                    <a:gd name="T1" fmla="*/ 0 h 40"/>
                    <a:gd name="T2" fmla="*/ 9 w 27"/>
                    <a:gd name="T3" fmla="*/ 0 h 40"/>
                    <a:gd name="T4" fmla="*/ 0 w 27"/>
                    <a:gd name="T5" fmla="*/ 39 h 40"/>
                    <a:gd name="T6" fmla="*/ 6 w 27"/>
                    <a:gd name="T7" fmla="*/ 40 h 40"/>
                    <a:gd name="T8" fmla="*/ 27 w 27"/>
                    <a:gd name="T9" fmla="*/ 20 h 40"/>
                    <a:gd name="T10" fmla="*/ 9 w 27"/>
                    <a:gd name="T1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40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14"/>
                        <a:pt x="6" y="27"/>
                        <a:pt x="0" y="39"/>
                      </a:cubicBezTo>
                      <a:cubicBezTo>
                        <a:pt x="2" y="40"/>
                        <a:pt x="4" y="40"/>
                        <a:pt x="6" y="40"/>
                      </a:cubicBezTo>
                      <a:cubicBezTo>
                        <a:pt x="17" y="40"/>
                        <a:pt x="27" y="31"/>
                        <a:pt x="27" y="20"/>
                      </a:cubicBezTo>
                      <a:cubicBezTo>
                        <a:pt x="27" y="10"/>
                        <a:pt x="19" y="1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84" name="Freeform 66">
                  <a:extLst>
                    <a:ext uri="{FF2B5EF4-FFF2-40B4-BE49-F238E27FC236}">
                      <a16:creationId xmlns:a16="http://schemas.microsoft.com/office/drawing/2014/main" id="{38431C84-9B76-68DC-D3A2-AA3C0C042C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51663" y="4173538"/>
                  <a:ext cx="887413" cy="887413"/>
                </a:xfrm>
                <a:custGeom>
                  <a:avLst/>
                  <a:gdLst>
                    <a:gd name="T0" fmla="*/ 154 w 308"/>
                    <a:gd name="T1" fmla="*/ 0 h 308"/>
                    <a:gd name="T2" fmla="*/ 0 w 308"/>
                    <a:gd name="T3" fmla="*/ 154 h 308"/>
                    <a:gd name="T4" fmla="*/ 154 w 308"/>
                    <a:gd name="T5" fmla="*/ 308 h 308"/>
                    <a:gd name="T6" fmla="*/ 308 w 308"/>
                    <a:gd name="T7" fmla="*/ 154 h 308"/>
                    <a:gd name="T8" fmla="*/ 154 w 308"/>
                    <a:gd name="T9" fmla="*/ 0 h 308"/>
                    <a:gd name="T10" fmla="*/ 165 w 308"/>
                    <a:gd name="T11" fmla="*/ 62 h 308"/>
                    <a:gd name="T12" fmla="*/ 174 w 308"/>
                    <a:gd name="T13" fmla="*/ 77 h 308"/>
                    <a:gd name="T14" fmla="*/ 174 w 308"/>
                    <a:gd name="T15" fmla="*/ 90 h 308"/>
                    <a:gd name="T16" fmla="*/ 182 w 308"/>
                    <a:gd name="T17" fmla="*/ 107 h 308"/>
                    <a:gd name="T18" fmla="*/ 169 w 308"/>
                    <a:gd name="T19" fmla="*/ 136 h 308"/>
                    <a:gd name="T20" fmla="*/ 164 w 308"/>
                    <a:gd name="T21" fmla="*/ 120 h 308"/>
                    <a:gd name="T22" fmla="*/ 156 w 308"/>
                    <a:gd name="T23" fmla="*/ 91 h 308"/>
                    <a:gd name="T24" fmla="*/ 165 w 308"/>
                    <a:gd name="T25" fmla="*/ 62 h 308"/>
                    <a:gd name="T26" fmla="*/ 117 w 308"/>
                    <a:gd name="T27" fmla="*/ 62 h 308"/>
                    <a:gd name="T28" fmla="*/ 125 w 308"/>
                    <a:gd name="T29" fmla="*/ 77 h 308"/>
                    <a:gd name="T30" fmla="*/ 126 w 308"/>
                    <a:gd name="T31" fmla="*/ 90 h 308"/>
                    <a:gd name="T32" fmla="*/ 134 w 308"/>
                    <a:gd name="T33" fmla="*/ 107 h 308"/>
                    <a:gd name="T34" fmla="*/ 120 w 308"/>
                    <a:gd name="T35" fmla="*/ 136 h 308"/>
                    <a:gd name="T36" fmla="*/ 116 w 308"/>
                    <a:gd name="T37" fmla="*/ 120 h 308"/>
                    <a:gd name="T38" fmla="*/ 108 w 308"/>
                    <a:gd name="T39" fmla="*/ 91 h 308"/>
                    <a:gd name="T40" fmla="*/ 117 w 308"/>
                    <a:gd name="T41" fmla="*/ 62 h 308"/>
                    <a:gd name="T42" fmla="*/ 230 w 308"/>
                    <a:gd name="T43" fmla="*/ 218 h 308"/>
                    <a:gd name="T44" fmla="*/ 215 w 308"/>
                    <a:gd name="T45" fmla="*/ 215 h 308"/>
                    <a:gd name="T46" fmla="*/ 147 w 308"/>
                    <a:gd name="T47" fmla="*/ 247 h 308"/>
                    <a:gd name="T48" fmla="*/ 62 w 308"/>
                    <a:gd name="T49" fmla="*/ 162 h 308"/>
                    <a:gd name="T50" fmla="*/ 63 w 308"/>
                    <a:gd name="T51" fmla="*/ 146 h 308"/>
                    <a:gd name="T52" fmla="*/ 232 w 308"/>
                    <a:gd name="T53" fmla="*/ 146 h 308"/>
                    <a:gd name="T54" fmla="*/ 232 w 308"/>
                    <a:gd name="T55" fmla="*/ 146 h 308"/>
                    <a:gd name="T56" fmla="*/ 266 w 308"/>
                    <a:gd name="T57" fmla="*/ 182 h 308"/>
                    <a:gd name="T58" fmla="*/ 230 w 308"/>
                    <a:gd name="T59" fmla="*/ 21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08" h="308">
                      <a:moveTo>
                        <a:pt x="154" y="0"/>
                      </a:moveTo>
                      <a:cubicBezTo>
                        <a:pt x="69" y="0"/>
                        <a:pt x="0" y="69"/>
                        <a:pt x="0" y="154"/>
                      </a:cubicBezTo>
                      <a:cubicBezTo>
                        <a:pt x="0" y="239"/>
                        <a:pt x="69" y="308"/>
                        <a:pt x="154" y="308"/>
                      </a:cubicBezTo>
                      <a:cubicBezTo>
                        <a:pt x="239" y="308"/>
                        <a:pt x="308" y="239"/>
                        <a:pt x="308" y="154"/>
                      </a:cubicBezTo>
                      <a:cubicBezTo>
                        <a:pt x="308" y="69"/>
                        <a:pt x="239" y="0"/>
                        <a:pt x="154" y="0"/>
                      </a:cubicBezTo>
                      <a:close/>
                      <a:moveTo>
                        <a:pt x="165" y="62"/>
                      </a:moveTo>
                      <a:cubicBezTo>
                        <a:pt x="174" y="56"/>
                        <a:pt x="183" y="71"/>
                        <a:pt x="174" y="77"/>
                      </a:cubicBezTo>
                      <a:cubicBezTo>
                        <a:pt x="169" y="79"/>
                        <a:pt x="172" y="86"/>
                        <a:pt x="174" y="90"/>
                      </a:cubicBezTo>
                      <a:cubicBezTo>
                        <a:pt x="177" y="95"/>
                        <a:pt x="181" y="101"/>
                        <a:pt x="182" y="107"/>
                      </a:cubicBezTo>
                      <a:cubicBezTo>
                        <a:pt x="185" y="119"/>
                        <a:pt x="181" y="132"/>
                        <a:pt x="169" y="136"/>
                      </a:cubicBezTo>
                      <a:cubicBezTo>
                        <a:pt x="158" y="140"/>
                        <a:pt x="153" y="123"/>
                        <a:pt x="164" y="120"/>
                      </a:cubicBezTo>
                      <a:cubicBezTo>
                        <a:pt x="172" y="117"/>
                        <a:pt x="157" y="95"/>
                        <a:pt x="156" y="91"/>
                      </a:cubicBezTo>
                      <a:cubicBezTo>
                        <a:pt x="152" y="80"/>
                        <a:pt x="154" y="68"/>
                        <a:pt x="165" y="62"/>
                      </a:cubicBezTo>
                      <a:close/>
                      <a:moveTo>
                        <a:pt x="117" y="62"/>
                      </a:moveTo>
                      <a:cubicBezTo>
                        <a:pt x="126" y="56"/>
                        <a:pt x="135" y="71"/>
                        <a:pt x="125" y="77"/>
                      </a:cubicBezTo>
                      <a:cubicBezTo>
                        <a:pt x="121" y="79"/>
                        <a:pt x="124" y="86"/>
                        <a:pt x="126" y="90"/>
                      </a:cubicBezTo>
                      <a:cubicBezTo>
                        <a:pt x="129" y="95"/>
                        <a:pt x="133" y="101"/>
                        <a:pt x="134" y="107"/>
                      </a:cubicBezTo>
                      <a:cubicBezTo>
                        <a:pt x="137" y="119"/>
                        <a:pt x="133" y="132"/>
                        <a:pt x="120" y="136"/>
                      </a:cubicBezTo>
                      <a:cubicBezTo>
                        <a:pt x="110" y="140"/>
                        <a:pt x="105" y="123"/>
                        <a:pt x="116" y="120"/>
                      </a:cubicBezTo>
                      <a:cubicBezTo>
                        <a:pt x="124" y="117"/>
                        <a:pt x="109" y="95"/>
                        <a:pt x="108" y="91"/>
                      </a:cubicBezTo>
                      <a:cubicBezTo>
                        <a:pt x="104" y="80"/>
                        <a:pt x="106" y="68"/>
                        <a:pt x="117" y="62"/>
                      </a:cubicBezTo>
                      <a:close/>
                      <a:moveTo>
                        <a:pt x="230" y="218"/>
                      </a:moveTo>
                      <a:cubicBezTo>
                        <a:pt x="225" y="218"/>
                        <a:pt x="219" y="217"/>
                        <a:pt x="215" y="215"/>
                      </a:cubicBezTo>
                      <a:cubicBezTo>
                        <a:pt x="199" y="235"/>
                        <a:pt x="175" y="247"/>
                        <a:pt x="147" y="247"/>
                      </a:cubicBezTo>
                      <a:cubicBezTo>
                        <a:pt x="100" y="247"/>
                        <a:pt x="62" y="209"/>
                        <a:pt x="62" y="162"/>
                      </a:cubicBezTo>
                      <a:cubicBezTo>
                        <a:pt x="62" y="156"/>
                        <a:pt x="62" y="151"/>
                        <a:pt x="63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51" y="147"/>
                        <a:pt x="266" y="162"/>
                        <a:pt x="266" y="182"/>
                      </a:cubicBezTo>
                      <a:cubicBezTo>
                        <a:pt x="266" y="202"/>
                        <a:pt x="250" y="218"/>
                        <a:pt x="230" y="2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CDD99B9-E6DE-6DBE-17DC-E6C3A71EBEAB}"/>
                  </a:ext>
                </a:extLst>
              </p:cNvPr>
              <p:cNvGrpSpPr/>
              <p:nvPr/>
            </p:nvGrpSpPr>
            <p:grpSpPr>
              <a:xfrm>
                <a:off x="8479228" y="3259957"/>
                <a:ext cx="462838" cy="330483"/>
                <a:chOff x="5070476" y="2674419"/>
                <a:chExt cx="647700" cy="462481"/>
              </a:xfrm>
              <a:grpFill/>
            </p:grpSpPr>
            <p:sp>
              <p:nvSpPr>
                <p:cNvPr id="81" name="Freeform 151">
                  <a:extLst>
                    <a:ext uri="{FF2B5EF4-FFF2-40B4-BE49-F238E27FC236}">
                      <a16:creationId xmlns:a16="http://schemas.microsoft.com/office/drawing/2014/main" id="{96DA9BA9-67FE-9D52-AF9D-BE235E9578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70476" y="3076575"/>
                  <a:ext cx="647700" cy="60325"/>
                </a:xfrm>
                <a:custGeom>
                  <a:avLst/>
                  <a:gdLst>
                    <a:gd name="T0" fmla="*/ 408 w 408"/>
                    <a:gd name="T1" fmla="*/ 0 h 38"/>
                    <a:gd name="T2" fmla="*/ 0 w 408"/>
                    <a:gd name="T3" fmla="*/ 0 h 38"/>
                    <a:gd name="T4" fmla="*/ 0 w 408"/>
                    <a:gd name="T5" fmla="*/ 38 h 38"/>
                    <a:gd name="T6" fmla="*/ 408 w 408"/>
                    <a:gd name="T7" fmla="*/ 38 h 38"/>
                    <a:gd name="T8" fmla="*/ 408 w 408"/>
                    <a:gd name="T9" fmla="*/ 0 h 38"/>
                    <a:gd name="T10" fmla="*/ 389 w 408"/>
                    <a:gd name="T11" fmla="*/ 24 h 38"/>
                    <a:gd name="T12" fmla="*/ 355 w 408"/>
                    <a:gd name="T13" fmla="*/ 24 h 38"/>
                    <a:gd name="T14" fmla="*/ 355 w 408"/>
                    <a:gd name="T15" fmla="*/ 14 h 38"/>
                    <a:gd name="T16" fmla="*/ 389 w 408"/>
                    <a:gd name="T17" fmla="*/ 14 h 38"/>
                    <a:gd name="T18" fmla="*/ 389 w 408"/>
                    <a:gd name="T19" fmla="*/ 2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8" h="38">
                      <a:moveTo>
                        <a:pt x="408" y="0"/>
                      </a:move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408" y="38"/>
                      </a:lnTo>
                      <a:lnTo>
                        <a:pt x="408" y="0"/>
                      </a:lnTo>
                      <a:close/>
                      <a:moveTo>
                        <a:pt x="389" y="24"/>
                      </a:moveTo>
                      <a:lnTo>
                        <a:pt x="355" y="24"/>
                      </a:lnTo>
                      <a:lnTo>
                        <a:pt x="355" y="14"/>
                      </a:lnTo>
                      <a:lnTo>
                        <a:pt x="389" y="14"/>
                      </a:lnTo>
                      <a:lnTo>
                        <a:pt x="389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82" name="Freeform 152">
                  <a:extLst>
                    <a:ext uri="{FF2B5EF4-FFF2-40B4-BE49-F238E27FC236}">
                      <a16:creationId xmlns:a16="http://schemas.microsoft.com/office/drawing/2014/main" id="{66E64AB0-7DD6-4B8D-D7B2-341241A871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19998" y="2674419"/>
                  <a:ext cx="587375" cy="365125"/>
                </a:xfrm>
                <a:custGeom>
                  <a:avLst/>
                  <a:gdLst>
                    <a:gd name="T0" fmla="*/ 370 w 370"/>
                    <a:gd name="T1" fmla="*/ 0 h 230"/>
                    <a:gd name="T2" fmla="*/ 0 w 370"/>
                    <a:gd name="T3" fmla="*/ 0 h 230"/>
                    <a:gd name="T4" fmla="*/ 0 w 370"/>
                    <a:gd name="T5" fmla="*/ 230 h 230"/>
                    <a:gd name="T6" fmla="*/ 370 w 370"/>
                    <a:gd name="T7" fmla="*/ 230 h 230"/>
                    <a:gd name="T8" fmla="*/ 370 w 370"/>
                    <a:gd name="T9" fmla="*/ 0 h 230"/>
                    <a:gd name="T10" fmla="*/ 329 w 370"/>
                    <a:gd name="T11" fmla="*/ 197 h 230"/>
                    <a:gd name="T12" fmla="*/ 41 w 370"/>
                    <a:gd name="T13" fmla="*/ 197 h 230"/>
                    <a:gd name="T14" fmla="*/ 41 w 370"/>
                    <a:gd name="T15" fmla="*/ 34 h 230"/>
                    <a:gd name="T16" fmla="*/ 329 w 370"/>
                    <a:gd name="T17" fmla="*/ 34 h 230"/>
                    <a:gd name="T18" fmla="*/ 329 w 370"/>
                    <a:gd name="T19" fmla="*/ 197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0" h="230">
                      <a:moveTo>
                        <a:pt x="370" y="0"/>
                      </a:moveTo>
                      <a:lnTo>
                        <a:pt x="0" y="0"/>
                      </a:lnTo>
                      <a:lnTo>
                        <a:pt x="0" y="230"/>
                      </a:lnTo>
                      <a:lnTo>
                        <a:pt x="370" y="230"/>
                      </a:lnTo>
                      <a:lnTo>
                        <a:pt x="370" y="0"/>
                      </a:lnTo>
                      <a:close/>
                      <a:moveTo>
                        <a:pt x="329" y="197"/>
                      </a:moveTo>
                      <a:lnTo>
                        <a:pt x="41" y="197"/>
                      </a:lnTo>
                      <a:lnTo>
                        <a:pt x="41" y="34"/>
                      </a:lnTo>
                      <a:lnTo>
                        <a:pt x="329" y="34"/>
                      </a:lnTo>
                      <a:lnTo>
                        <a:pt x="329" y="1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  <p:sp>
            <p:nvSpPr>
              <p:cNvPr id="50" name="Freeform 164">
                <a:extLst>
                  <a:ext uri="{FF2B5EF4-FFF2-40B4-BE49-F238E27FC236}">
                    <a16:creationId xmlns:a16="http://schemas.microsoft.com/office/drawing/2014/main" id="{F96842A3-2189-0472-4353-6E80EAD649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52446" y="4280159"/>
                <a:ext cx="255241" cy="359606"/>
              </a:xfrm>
              <a:custGeom>
                <a:avLst/>
                <a:gdLst>
                  <a:gd name="T0" fmla="*/ 47 w 95"/>
                  <a:gd name="T1" fmla="*/ 0 h 134"/>
                  <a:gd name="T2" fmla="*/ 0 w 95"/>
                  <a:gd name="T3" fmla="*/ 47 h 134"/>
                  <a:gd name="T4" fmla="*/ 47 w 95"/>
                  <a:gd name="T5" fmla="*/ 134 h 134"/>
                  <a:gd name="T6" fmla="*/ 95 w 95"/>
                  <a:gd name="T7" fmla="*/ 47 h 134"/>
                  <a:gd name="T8" fmla="*/ 47 w 95"/>
                  <a:gd name="T9" fmla="*/ 0 h 134"/>
                  <a:gd name="T10" fmla="*/ 47 w 95"/>
                  <a:gd name="T11" fmla="*/ 55 h 134"/>
                  <a:gd name="T12" fmla="*/ 32 w 95"/>
                  <a:gd name="T13" fmla="*/ 40 h 134"/>
                  <a:gd name="T14" fmla="*/ 47 w 95"/>
                  <a:gd name="T15" fmla="*/ 25 h 134"/>
                  <a:gd name="T16" fmla="*/ 62 w 95"/>
                  <a:gd name="T17" fmla="*/ 40 h 134"/>
                  <a:gd name="T18" fmla="*/ 47 w 95"/>
                  <a:gd name="T19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34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73"/>
                      <a:pt x="47" y="134"/>
                      <a:pt x="47" y="134"/>
                    </a:cubicBezTo>
                    <a:cubicBezTo>
                      <a:pt x="47" y="134"/>
                      <a:pt x="95" y="73"/>
                      <a:pt x="95" y="47"/>
                    </a:cubicBezTo>
                    <a:cubicBezTo>
                      <a:pt x="95" y="21"/>
                      <a:pt x="73" y="0"/>
                      <a:pt x="47" y="0"/>
                    </a:cubicBezTo>
                    <a:close/>
                    <a:moveTo>
                      <a:pt x="47" y="55"/>
                    </a:moveTo>
                    <a:cubicBezTo>
                      <a:pt x="39" y="55"/>
                      <a:pt x="32" y="48"/>
                      <a:pt x="32" y="40"/>
                    </a:cubicBezTo>
                    <a:cubicBezTo>
                      <a:pt x="32" y="32"/>
                      <a:pt x="39" y="25"/>
                      <a:pt x="47" y="25"/>
                    </a:cubicBezTo>
                    <a:cubicBezTo>
                      <a:pt x="55" y="25"/>
                      <a:pt x="62" y="32"/>
                      <a:pt x="62" y="40"/>
                    </a:cubicBezTo>
                    <a:cubicBezTo>
                      <a:pt x="62" y="48"/>
                      <a:pt x="55" y="55"/>
                      <a:pt x="47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83831023-6FEB-4762-EC30-E92E527D3449}"/>
                  </a:ext>
                </a:extLst>
              </p:cNvPr>
              <p:cNvGrpSpPr/>
              <p:nvPr/>
            </p:nvGrpSpPr>
            <p:grpSpPr>
              <a:xfrm>
                <a:off x="8484899" y="5242136"/>
                <a:ext cx="429940" cy="487796"/>
                <a:chOff x="5078413" y="5448299"/>
                <a:chExt cx="601663" cy="682626"/>
              </a:xfrm>
              <a:grpFill/>
            </p:grpSpPr>
            <p:sp>
              <p:nvSpPr>
                <p:cNvPr id="73" name="Freeform 169">
                  <a:extLst>
                    <a:ext uri="{FF2B5EF4-FFF2-40B4-BE49-F238E27FC236}">
                      <a16:creationId xmlns:a16="http://schemas.microsoft.com/office/drawing/2014/main" id="{75898BBA-FEAC-E4E4-4D9A-176E91A915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5635625"/>
                  <a:ext cx="44450" cy="85725"/>
                </a:xfrm>
                <a:custGeom>
                  <a:avLst/>
                  <a:gdLst>
                    <a:gd name="T0" fmla="*/ 6 w 12"/>
                    <a:gd name="T1" fmla="*/ 18 h 23"/>
                    <a:gd name="T2" fmla="*/ 1 w 12"/>
                    <a:gd name="T3" fmla="*/ 10 h 23"/>
                    <a:gd name="T4" fmla="*/ 1 w 12"/>
                    <a:gd name="T5" fmla="*/ 16 h 23"/>
                    <a:gd name="T6" fmla="*/ 2 w 12"/>
                    <a:gd name="T7" fmla="*/ 23 h 23"/>
                    <a:gd name="T8" fmla="*/ 6 w 12"/>
                    <a:gd name="T9" fmla="*/ 1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3">
                      <a:moveTo>
                        <a:pt x="6" y="18"/>
                      </a:moveTo>
                      <a:cubicBezTo>
                        <a:pt x="12" y="5"/>
                        <a:pt x="1" y="0"/>
                        <a:pt x="1" y="10"/>
                      </a:cubicBezTo>
                      <a:cubicBezTo>
                        <a:pt x="0" y="12"/>
                        <a:pt x="0" y="14"/>
                        <a:pt x="1" y="16"/>
                      </a:cubicBezTo>
                      <a:cubicBezTo>
                        <a:pt x="1" y="18"/>
                        <a:pt x="1" y="21"/>
                        <a:pt x="2" y="23"/>
                      </a:cubicBezTo>
                      <a:cubicBezTo>
                        <a:pt x="4" y="22"/>
                        <a:pt x="5" y="20"/>
                        <a:pt x="6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74" name="Freeform 170">
                  <a:extLst>
                    <a:ext uri="{FF2B5EF4-FFF2-40B4-BE49-F238E27FC236}">
                      <a16:creationId xmlns:a16="http://schemas.microsoft.com/office/drawing/2014/main" id="{D11404B7-22FF-3720-7A7B-45EB0EFCD7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2563" y="5691188"/>
                  <a:ext cx="30163" cy="38100"/>
                </a:xfrm>
                <a:custGeom>
                  <a:avLst/>
                  <a:gdLst>
                    <a:gd name="T0" fmla="*/ 4 w 8"/>
                    <a:gd name="T1" fmla="*/ 8 h 10"/>
                    <a:gd name="T2" fmla="*/ 8 w 8"/>
                    <a:gd name="T3" fmla="*/ 10 h 10"/>
                    <a:gd name="T4" fmla="*/ 1 w 8"/>
                    <a:gd name="T5" fmla="*/ 0 h 10"/>
                    <a:gd name="T6" fmla="*/ 4 w 8"/>
                    <a:gd name="T7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0">
                      <a:moveTo>
                        <a:pt x="4" y="8"/>
                      </a:moveTo>
                      <a:cubicBezTo>
                        <a:pt x="5" y="9"/>
                        <a:pt x="6" y="9"/>
                        <a:pt x="8" y="10"/>
                      </a:cubicBezTo>
                      <a:cubicBezTo>
                        <a:pt x="6" y="6"/>
                        <a:pt x="4" y="2"/>
                        <a:pt x="1" y="0"/>
                      </a:cubicBezTo>
                      <a:cubicBezTo>
                        <a:pt x="0" y="4"/>
                        <a:pt x="1" y="6"/>
                        <a:pt x="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75" name="Freeform 171">
                  <a:extLst>
                    <a:ext uri="{FF2B5EF4-FFF2-40B4-BE49-F238E27FC236}">
                      <a16:creationId xmlns:a16="http://schemas.microsoft.com/office/drawing/2014/main" id="{01048B05-D436-BB6D-8277-B5626E8DA9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2426" y="5740400"/>
                  <a:ext cx="71438" cy="52387"/>
                </a:xfrm>
                <a:custGeom>
                  <a:avLst/>
                  <a:gdLst>
                    <a:gd name="T0" fmla="*/ 6 w 19"/>
                    <a:gd name="T1" fmla="*/ 14 h 14"/>
                    <a:gd name="T2" fmla="*/ 12 w 19"/>
                    <a:gd name="T3" fmla="*/ 12 h 14"/>
                    <a:gd name="T4" fmla="*/ 13 w 19"/>
                    <a:gd name="T5" fmla="*/ 1 h 14"/>
                    <a:gd name="T6" fmla="*/ 0 w 19"/>
                    <a:gd name="T7" fmla="*/ 13 h 14"/>
                    <a:gd name="T8" fmla="*/ 6 w 19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4">
                      <a:moveTo>
                        <a:pt x="6" y="14"/>
                      </a:moveTo>
                      <a:cubicBezTo>
                        <a:pt x="8" y="14"/>
                        <a:pt x="10" y="13"/>
                        <a:pt x="12" y="12"/>
                      </a:cubicBezTo>
                      <a:cubicBezTo>
                        <a:pt x="19" y="8"/>
                        <a:pt x="19" y="4"/>
                        <a:pt x="13" y="1"/>
                      </a:cubicBezTo>
                      <a:cubicBezTo>
                        <a:pt x="8" y="0"/>
                        <a:pt x="3" y="6"/>
                        <a:pt x="0" y="13"/>
                      </a:cubicBezTo>
                      <a:cubicBezTo>
                        <a:pt x="2" y="14"/>
                        <a:pt x="4" y="14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76" name="Freeform 172">
                  <a:extLst>
                    <a:ext uri="{FF2B5EF4-FFF2-40B4-BE49-F238E27FC236}">
                      <a16:creationId xmlns:a16="http://schemas.microsoft.com/office/drawing/2014/main" id="{19A9E340-3406-E6FE-C70D-4B0D429834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6063" y="5751513"/>
                  <a:ext cx="87313" cy="214312"/>
                </a:xfrm>
                <a:custGeom>
                  <a:avLst/>
                  <a:gdLst>
                    <a:gd name="T0" fmla="*/ 23 w 23"/>
                    <a:gd name="T1" fmla="*/ 13 h 57"/>
                    <a:gd name="T2" fmla="*/ 13 w 23"/>
                    <a:gd name="T3" fmla="*/ 7 h 57"/>
                    <a:gd name="T4" fmla="*/ 9 w 23"/>
                    <a:gd name="T5" fmla="*/ 0 h 57"/>
                    <a:gd name="T6" fmla="*/ 0 w 23"/>
                    <a:gd name="T7" fmla="*/ 2 h 57"/>
                    <a:gd name="T8" fmla="*/ 8 w 23"/>
                    <a:gd name="T9" fmla="*/ 55 h 57"/>
                    <a:gd name="T10" fmla="*/ 7 w 23"/>
                    <a:gd name="T11" fmla="*/ 57 h 57"/>
                    <a:gd name="T12" fmla="*/ 14 w 23"/>
                    <a:gd name="T13" fmla="*/ 57 h 57"/>
                    <a:gd name="T14" fmla="*/ 23 w 23"/>
                    <a:gd name="T15" fmla="*/ 57 h 57"/>
                    <a:gd name="T16" fmla="*/ 23 w 23"/>
                    <a:gd name="T17" fmla="*/ 13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57">
                      <a:moveTo>
                        <a:pt x="23" y="13"/>
                      </a:moveTo>
                      <a:cubicBezTo>
                        <a:pt x="19" y="12"/>
                        <a:pt x="15" y="9"/>
                        <a:pt x="13" y="7"/>
                      </a:cubicBezTo>
                      <a:cubicBezTo>
                        <a:pt x="12" y="5"/>
                        <a:pt x="10" y="3"/>
                        <a:pt x="9" y="0"/>
                      </a:cubicBezTo>
                      <a:cubicBezTo>
                        <a:pt x="6" y="1"/>
                        <a:pt x="3" y="2"/>
                        <a:pt x="0" y="2"/>
                      </a:cubicBezTo>
                      <a:cubicBezTo>
                        <a:pt x="5" y="19"/>
                        <a:pt x="6" y="37"/>
                        <a:pt x="8" y="55"/>
                      </a:cubicBezTo>
                      <a:cubicBezTo>
                        <a:pt x="8" y="55"/>
                        <a:pt x="7" y="56"/>
                        <a:pt x="7" y="57"/>
                      </a:cubicBezTo>
                      <a:cubicBezTo>
                        <a:pt x="14" y="57"/>
                        <a:pt x="14" y="57"/>
                        <a:pt x="14" y="57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18" y="42"/>
                        <a:pt x="18" y="27"/>
                        <a:pt x="2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77" name="Freeform 173">
                  <a:extLst>
                    <a:ext uri="{FF2B5EF4-FFF2-40B4-BE49-F238E27FC236}">
                      <a16:creationId xmlns:a16="http://schemas.microsoft.com/office/drawing/2014/main" id="{80C2E1B6-2E18-9A37-D34B-EB51D069ED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8413" y="5448299"/>
                  <a:ext cx="601663" cy="522286"/>
                </a:xfrm>
                <a:custGeom>
                  <a:avLst/>
                  <a:gdLst>
                    <a:gd name="T0" fmla="*/ 121 w 160"/>
                    <a:gd name="T1" fmla="*/ 15 h 139"/>
                    <a:gd name="T2" fmla="*/ 80 w 160"/>
                    <a:gd name="T3" fmla="*/ 0 h 139"/>
                    <a:gd name="T4" fmla="*/ 39 w 160"/>
                    <a:gd name="T5" fmla="*/ 15 h 139"/>
                    <a:gd name="T6" fmla="*/ 32 w 160"/>
                    <a:gd name="T7" fmla="*/ 99 h 139"/>
                    <a:gd name="T8" fmla="*/ 43 w 160"/>
                    <a:gd name="T9" fmla="*/ 128 h 139"/>
                    <a:gd name="T10" fmla="*/ 48 w 160"/>
                    <a:gd name="T11" fmla="*/ 138 h 139"/>
                    <a:gd name="T12" fmla="*/ 68 w 160"/>
                    <a:gd name="T13" fmla="*/ 138 h 139"/>
                    <a:gd name="T14" fmla="*/ 60 w 160"/>
                    <a:gd name="T15" fmla="*/ 84 h 139"/>
                    <a:gd name="T16" fmla="*/ 59 w 160"/>
                    <a:gd name="T17" fmla="*/ 83 h 139"/>
                    <a:gd name="T18" fmla="*/ 51 w 160"/>
                    <a:gd name="T19" fmla="*/ 80 h 139"/>
                    <a:gd name="T20" fmla="*/ 42 w 160"/>
                    <a:gd name="T21" fmla="*/ 66 h 139"/>
                    <a:gd name="T22" fmla="*/ 63 w 160"/>
                    <a:gd name="T23" fmla="*/ 74 h 139"/>
                    <a:gd name="T24" fmla="*/ 64 w 160"/>
                    <a:gd name="T25" fmla="*/ 77 h 139"/>
                    <a:gd name="T26" fmla="*/ 73 w 160"/>
                    <a:gd name="T27" fmla="*/ 76 h 139"/>
                    <a:gd name="T28" fmla="*/ 78 w 160"/>
                    <a:gd name="T29" fmla="*/ 48 h 139"/>
                    <a:gd name="T30" fmla="*/ 89 w 160"/>
                    <a:gd name="T31" fmla="*/ 59 h 139"/>
                    <a:gd name="T32" fmla="*/ 80 w 160"/>
                    <a:gd name="T33" fmla="*/ 77 h 139"/>
                    <a:gd name="T34" fmla="*/ 82 w 160"/>
                    <a:gd name="T35" fmla="*/ 80 h 139"/>
                    <a:gd name="T36" fmla="*/ 91 w 160"/>
                    <a:gd name="T37" fmla="*/ 89 h 139"/>
                    <a:gd name="T38" fmla="*/ 94 w 160"/>
                    <a:gd name="T39" fmla="*/ 83 h 139"/>
                    <a:gd name="T40" fmla="*/ 109 w 160"/>
                    <a:gd name="T41" fmla="*/ 73 h 139"/>
                    <a:gd name="T42" fmla="*/ 117 w 160"/>
                    <a:gd name="T43" fmla="*/ 85 h 139"/>
                    <a:gd name="T44" fmla="*/ 93 w 160"/>
                    <a:gd name="T45" fmla="*/ 96 h 139"/>
                    <a:gd name="T46" fmla="*/ 91 w 160"/>
                    <a:gd name="T47" fmla="*/ 101 h 139"/>
                    <a:gd name="T48" fmla="*/ 95 w 160"/>
                    <a:gd name="T49" fmla="*/ 136 h 139"/>
                    <a:gd name="T50" fmla="*/ 95 w 160"/>
                    <a:gd name="T51" fmla="*/ 138 h 139"/>
                    <a:gd name="T52" fmla="*/ 112 w 160"/>
                    <a:gd name="T53" fmla="*/ 138 h 139"/>
                    <a:gd name="T54" fmla="*/ 117 w 160"/>
                    <a:gd name="T55" fmla="*/ 128 h 139"/>
                    <a:gd name="T56" fmla="*/ 128 w 160"/>
                    <a:gd name="T57" fmla="*/ 99 h 139"/>
                    <a:gd name="T58" fmla="*/ 121 w 160"/>
                    <a:gd name="T59" fmla="*/ 1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0" h="139">
                      <a:moveTo>
                        <a:pt x="121" y="15"/>
                      </a:moveTo>
                      <a:cubicBezTo>
                        <a:pt x="113" y="8"/>
                        <a:pt x="103" y="0"/>
                        <a:pt x="80" y="0"/>
                      </a:cubicBezTo>
                      <a:cubicBezTo>
                        <a:pt x="57" y="0"/>
                        <a:pt x="47" y="8"/>
                        <a:pt x="39" y="15"/>
                      </a:cubicBezTo>
                      <a:cubicBezTo>
                        <a:pt x="0" y="54"/>
                        <a:pt x="30" y="94"/>
                        <a:pt x="32" y="99"/>
                      </a:cubicBezTo>
                      <a:cubicBezTo>
                        <a:pt x="35" y="103"/>
                        <a:pt x="42" y="118"/>
                        <a:pt x="43" y="128"/>
                      </a:cubicBezTo>
                      <a:cubicBezTo>
                        <a:pt x="44" y="139"/>
                        <a:pt x="48" y="138"/>
                        <a:pt x="48" y="138"/>
                      </a:cubicBezTo>
                      <a:cubicBezTo>
                        <a:pt x="68" y="138"/>
                        <a:pt x="68" y="138"/>
                        <a:pt x="68" y="138"/>
                      </a:cubicBezTo>
                      <a:cubicBezTo>
                        <a:pt x="67" y="120"/>
                        <a:pt x="66" y="101"/>
                        <a:pt x="60" y="84"/>
                      </a:cubicBezTo>
                      <a:cubicBezTo>
                        <a:pt x="60" y="84"/>
                        <a:pt x="60" y="83"/>
                        <a:pt x="59" y="83"/>
                      </a:cubicBezTo>
                      <a:cubicBezTo>
                        <a:pt x="57" y="82"/>
                        <a:pt x="54" y="81"/>
                        <a:pt x="51" y="80"/>
                      </a:cubicBezTo>
                      <a:cubicBezTo>
                        <a:pt x="47" y="77"/>
                        <a:pt x="40" y="72"/>
                        <a:pt x="42" y="66"/>
                      </a:cubicBezTo>
                      <a:cubicBezTo>
                        <a:pt x="48" y="48"/>
                        <a:pt x="59" y="65"/>
                        <a:pt x="63" y="74"/>
                      </a:cubicBezTo>
                      <a:cubicBezTo>
                        <a:pt x="63" y="75"/>
                        <a:pt x="63" y="76"/>
                        <a:pt x="64" y="77"/>
                      </a:cubicBezTo>
                      <a:cubicBezTo>
                        <a:pt x="67" y="78"/>
                        <a:pt x="70" y="77"/>
                        <a:pt x="73" y="76"/>
                      </a:cubicBezTo>
                      <a:cubicBezTo>
                        <a:pt x="70" y="66"/>
                        <a:pt x="68" y="52"/>
                        <a:pt x="78" y="48"/>
                      </a:cubicBezTo>
                      <a:cubicBezTo>
                        <a:pt x="84" y="46"/>
                        <a:pt x="89" y="54"/>
                        <a:pt x="89" y="59"/>
                      </a:cubicBezTo>
                      <a:cubicBezTo>
                        <a:pt x="89" y="66"/>
                        <a:pt x="85" y="73"/>
                        <a:pt x="80" y="77"/>
                      </a:cubicBezTo>
                      <a:cubicBezTo>
                        <a:pt x="80" y="78"/>
                        <a:pt x="81" y="79"/>
                        <a:pt x="82" y="80"/>
                      </a:cubicBezTo>
                      <a:cubicBezTo>
                        <a:pt x="84" y="84"/>
                        <a:pt x="87" y="87"/>
                        <a:pt x="91" y="89"/>
                      </a:cubicBezTo>
                      <a:cubicBezTo>
                        <a:pt x="92" y="87"/>
                        <a:pt x="93" y="85"/>
                        <a:pt x="94" y="83"/>
                      </a:cubicBezTo>
                      <a:cubicBezTo>
                        <a:pt x="97" y="79"/>
                        <a:pt x="103" y="72"/>
                        <a:pt x="109" y="73"/>
                      </a:cubicBezTo>
                      <a:cubicBezTo>
                        <a:pt x="114" y="74"/>
                        <a:pt x="119" y="80"/>
                        <a:pt x="117" y="85"/>
                      </a:cubicBezTo>
                      <a:cubicBezTo>
                        <a:pt x="114" y="97"/>
                        <a:pt x="103" y="99"/>
                        <a:pt x="93" y="96"/>
                      </a:cubicBezTo>
                      <a:cubicBezTo>
                        <a:pt x="92" y="98"/>
                        <a:pt x="91" y="100"/>
                        <a:pt x="91" y="101"/>
                      </a:cubicBezTo>
                      <a:cubicBezTo>
                        <a:pt x="90" y="113"/>
                        <a:pt x="91" y="125"/>
                        <a:pt x="95" y="136"/>
                      </a:cubicBezTo>
                      <a:cubicBezTo>
                        <a:pt x="95" y="136"/>
                        <a:pt x="95" y="137"/>
                        <a:pt x="95" y="138"/>
                      </a:cubicBezTo>
                      <a:cubicBezTo>
                        <a:pt x="112" y="138"/>
                        <a:pt x="112" y="138"/>
                        <a:pt x="112" y="138"/>
                      </a:cubicBezTo>
                      <a:cubicBezTo>
                        <a:pt x="112" y="138"/>
                        <a:pt x="116" y="139"/>
                        <a:pt x="117" y="128"/>
                      </a:cubicBezTo>
                      <a:cubicBezTo>
                        <a:pt x="118" y="118"/>
                        <a:pt x="125" y="103"/>
                        <a:pt x="128" y="99"/>
                      </a:cubicBezTo>
                      <a:cubicBezTo>
                        <a:pt x="130" y="94"/>
                        <a:pt x="160" y="54"/>
                        <a:pt x="12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78" name="Freeform 174">
                  <a:extLst>
                    <a:ext uri="{FF2B5EF4-FFF2-40B4-BE49-F238E27FC236}">
                      <a16:creationId xmlns:a16="http://schemas.microsoft.com/office/drawing/2014/main" id="{522BB999-D204-1C16-F3BB-CB3B50DEB5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1451" y="5988050"/>
                  <a:ext cx="263525" cy="46037"/>
                </a:xfrm>
                <a:custGeom>
                  <a:avLst/>
                  <a:gdLst>
                    <a:gd name="T0" fmla="*/ 64 w 70"/>
                    <a:gd name="T1" fmla="*/ 0 h 12"/>
                    <a:gd name="T2" fmla="*/ 6 w 70"/>
                    <a:gd name="T3" fmla="*/ 0 h 12"/>
                    <a:gd name="T4" fmla="*/ 0 w 70"/>
                    <a:gd name="T5" fmla="*/ 6 h 12"/>
                    <a:gd name="T6" fmla="*/ 6 w 70"/>
                    <a:gd name="T7" fmla="*/ 12 h 12"/>
                    <a:gd name="T8" fmla="*/ 64 w 70"/>
                    <a:gd name="T9" fmla="*/ 12 h 12"/>
                    <a:gd name="T10" fmla="*/ 70 w 70"/>
                    <a:gd name="T11" fmla="*/ 6 h 12"/>
                    <a:gd name="T12" fmla="*/ 64 w 70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12">
                      <a:moveTo>
                        <a:pt x="64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10"/>
                        <a:pt x="3" y="12"/>
                        <a:pt x="6" y="12"/>
                      </a:cubicBezTo>
                      <a:cubicBezTo>
                        <a:pt x="64" y="12"/>
                        <a:pt x="64" y="12"/>
                        <a:pt x="64" y="12"/>
                      </a:cubicBezTo>
                      <a:cubicBezTo>
                        <a:pt x="67" y="12"/>
                        <a:pt x="70" y="10"/>
                        <a:pt x="70" y="6"/>
                      </a:cubicBezTo>
                      <a:cubicBezTo>
                        <a:pt x="70" y="3"/>
                        <a:pt x="67" y="0"/>
                        <a:pt x="6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79" name="Freeform 175">
                  <a:extLst>
                    <a:ext uri="{FF2B5EF4-FFF2-40B4-BE49-F238E27FC236}">
                      <a16:creationId xmlns:a16="http://schemas.microsoft.com/office/drawing/2014/main" id="{798242DA-6014-B7F9-9AD8-D4806CF0C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9388" y="6045200"/>
                  <a:ext cx="247650" cy="41275"/>
                </a:xfrm>
                <a:custGeom>
                  <a:avLst/>
                  <a:gdLst>
                    <a:gd name="T0" fmla="*/ 61 w 66"/>
                    <a:gd name="T1" fmla="*/ 0 h 11"/>
                    <a:gd name="T2" fmla="*/ 6 w 66"/>
                    <a:gd name="T3" fmla="*/ 0 h 11"/>
                    <a:gd name="T4" fmla="*/ 0 w 66"/>
                    <a:gd name="T5" fmla="*/ 6 h 11"/>
                    <a:gd name="T6" fmla="*/ 6 w 66"/>
                    <a:gd name="T7" fmla="*/ 11 h 11"/>
                    <a:gd name="T8" fmla="*/ 61 w 66"/>
                    <a:gd name="T9" fmla="*/ 11 h 11"/>
                    <a:gd name="T10" fmla="*/ 66 w 66"/>
                    <a:gd name="T11" fmla="*/ 6 h 11"/>
                    <a:gd name="T12" fmla="*/ 61 w 66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11">
                      <a:moveTo>
                        <a:pt x="61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1"/>
                        <a:pt x="6" y="11"/>
                      </a:cubicBezTo>
                      <a:cubicBezTo>
                        <a:pt x="61" y="11"/>
                        <a:pt x="61" y="11"/>
                        <a:pt x="61" y="11"/>
                      </a:cubicBezTo>
                      <a:cubicBezTo>
                        <a:pt x="64" y="11"/>
                        <a:pt x="66" y="9"/>
                        <a:pt x="66" y="6"/>
                      </a:cubicBezTo>
                      <a:cubicBezTo>
                        <a:pt x="66" y="3"/>
                        <a:pt x="64" y="0"/>
                        <a:pt x="6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80" name="Freeform 176">
                  <a:extLst>
                    <a:ext uri="{FF2B5EF4-FFF2-40B4-BE49-F238E27FC236}">
                      <a16:creationId xmlns:a16="http://schemas.microsoft.com/office/drawing/2014/main" id="{6CE36D6D-71C1-BD6B-B299-E5F30F60D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4951" y="6097588"/>
                  <a:ext cx="136525" cy="33337"/>
                </a:xfrm>
                <a:custGeom>
                  <a:avLst/>
                  <a:gdLst>
                    <a:gd name="T0" fmla="*/ 32 w 36"/>
                    <a:gd name="T1" fmla="*/ 0 h 9"/>
                    <a:gd name="T2" fmla="*/ 4 w 36"/>
                    <a:gd name="T3" fmla="*/ 0 h 9"/>
                    <a:gd name="T4" fmla="*/ 0 w 36"/>
                    <a:gd name="T5" fmla="*/ 4 h 9"/>
                    <a:gd name="T6" fmla="*/ 4 w 36"/>
                    <a:gd name="T7" fmla="*/ 9 h 9"/>
                    <a:gd name="T8" fmla="*/ 32 w 36"/>
                    <a:gd name="T9" fmla="*/ 9 h 9"/>
                    <a:gd name="T10" fmla="*/ 36 w 36"/>
                    <a:gd name="T11" fmla="*/ 4 h 9"/>
                    <a:gd name="T12" fmla="*/ 32 w 36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9">
                      <a:moveTo>
                        <a:pt x="32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9"/>
                        <a:pt x="4" y="9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4" y="9"/>
                        <a:pt x="36" y="7"/>
                        <a:pt x="36" y="4"/>
                      </a:cubicBezTo>
                      <a:cubicBezTo>
                        <a:pt x="36" y="2"/>
                        <a:pt x="34" y="0"/>
                        <a:pt x="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756011A-2A34-EB60-CC48-BFA4B08C65FC}"/>
                  </a:ext>
                </a:extLst>
              </p:cNvPr>
              <p:cNvGrpSpPr/>
              <p:nvPr/>
            </p:nvGrpSpPr>
            <p:grpSpPr>
              <a:xfrm>
                <a:off x="7728251" y="2516159"/>
                <a:ext cx="212134" cy="351665"/>
                <a:chOff x="4019551" y="1633538"/>
                <a:chExt cx="296862" cy="492124"/>
              </a:xfrm>
              <a:grpFill/>
            </p:grpSpPr>
            <p:sp>
              <p:nvSpPr>
                <p:cNvPr id="71" name="Freeform 191">
                  <a:extLst>
                    <a:ext uri="{FF2B5EF4-FFF2-40B4-BE49-F238E27FC236}">
                      <a16:creationId xmlns:a16="http://schemas.microsoft.com/office/drawing/2014/main" id="{16586B1B-5A20-ABC2-7B20-128343127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9551" y="1708150"/>
                  <a:ext cx="255588" cy="417512"/>
                </a:xfrm>
                <a:custGeom>
                  <a:avLst/>
                  <a:gdLst>
                    <a:gd name="T0" fmla="*/ 2 w 161"/>
                    <a:gd name="T1" fmla="*/ 263 h 263"/>
                    <a:gd name="T2" fmla="*/ 45 w 161"/>
                    <a:gd name="T3" fmla="*/ 235 h 263"/>
                    <a:gd name="T4" fmla="*/ 132 w 161"/>
                    <a:gd name="T5" fmla="*/ 71 h 263"/>
                    <a:gd name="T6" fmla="*/ 161 w 161"/>
                    <a:gd name="T7" fmla="*/ 19 h 263"/>
                    <a:gd name="T8" fmla="*/ 151 w 161"/>
                    <a:gd name="T9" fmla="*/ 14 h 263"/>
                    <a:gd name="T10" fmla="*/ 144 w 161"/>
                    <a:gd name="T11" fmla="*/ 12 h 263"/>
                    <a:gd name="T12" fmla="*/ 135 w 161"/>
                    <a:gd name="T13" fmla="*/ 7 h 263"/>
                    <a:gd name="T14" fmla="*/ 116 w 161"/>
                    <a:gd name="T15" fmla="*/ 0 h 263"/>
                    <a:gd name="T16" fmla="*/ 106 w 161"/>
                    <a:gd name="T17" fmla="*/ 17 h 263"/>
                    <a:gd name="T18" fmla="*/ 102 w 161"/>
                    <a:gd name="T19" fmla="*/ 26 h 263"/>
                    <a:gd name="T20" fmla="*/ 97 w 161"/>
                    <a:gd name="T21" fmla="*/ 36 h 263"/>
                    <a:gd name="T22" fmla="*/ 64 w 161"/>
                    <a:gd name="T23" fmla="*/ 95 h 263"/>
                    <a:gd name="T24" fmla="*/ 0 w 161"/>
                    <a:gd name="T25" fmla="*/ 216 h 263"/>
                    <a:gd name="T26" fmla="*/ 2 w 161"/>
                    <a:gd name="T27" fmla="*/ 263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1" h="263">
                      <a:moveTo>
                        <a:pt x="2" y="263"/>
                      </a:moveTo>
                      <a:lnTo>
                        <a:pt x="45" y="235"/>
                      </a:lnTo>
                      <a:lnTo>
                        <a:pt x="132" y="71"/>
                      </a:lnTo>
                      <a:lnTo>
                        <a:pt x="161" y="19"/>
                      </a:lnTo>
                      <a:lnTo>
                        <a:pt x="151" y="14"/>
                      </a:lnTo>
                      <a:lnTo>
                        <a:pt x="144" y="12"/>
                      </a:lnTo>
                      <a:lnTo>
                        <a:pt x="135" y="7"/>
                      </a:lnTo>
                      <a:lnTo>
                        <a:pt x="116" y="0"/>
                      </a:lnTo>
                      <a:lnTo>
                        <a:pt x="106" y="17"/>
                      </a:lnTo>
                      <a:lnTo>
                        <a:pt x="102" y="26"/>
                      </a:lnTo>
                      <a:lnTo>
                        <a:pt x="97" y="36"/>
                      </a:lnTo>
                      <a:lnTo>
                        <a:pt x="64" y="95"/>
                      </a:lnTo>
                      <a:lnTo>
                        <a:pt x="0" y="216"/>
                      </a:lnTo>
                      <a:lnTo>
                        <a:pt x="2" y="2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72" name="Freeform 192">
                  <a:extLst>
                    <a:ext uri="{FF2B5EF4-FFF2-40B4-BE49-F238E27FC236}">
                      <a16:creationId xmlns:a16="http://schemas.microsoft.com/office/drawing/2014/main" id="{AB50E439-C5A7-9033-AA9B-6E5F91C9F8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4813" y="1633538"/>
                  <a:ext cx="101600" cy="82550"/>
                </a:xfrm>
                <a:custGeom>
                  <a:avLst/>
                  <a:gdLst>
                    <a:gd name="T0" fmla="*/ 19 w 64"/>
                    <a:gd name="T1" fmla="*/ 0 h 52"/>
                    <a:gd name="T2" fmla="*/ 0 w 64"/>
                    <a:gd name="T3" fmla="*/ 33 h 52"/>
                    <a:gd name="T4" fmla="*/ 33 w 64"/>
                    <a:gd name="T5" fmla="*/ 47 h 52"/>
                    <a:gd name="T6" fmla="*/ 42 w 64"/>
                    <a:gd name="T7" fmla="*/ 52 h 52"/>
                    <a:gd name="T8" fmla="*/ 45 w 64"/>
                    <a:gd name="T9" fmla="*/ 52 h 52"/>
                    <a:gd name="T10" fmla="*/ 47 w 64"/>
                    <a:gd name="T11" fmla="*/ 50 h 52"/>
                    <a:gd name="T12" fmla="*/ 52 w 64"/>
                    <a:gd name="T13" fmla="*/ 40 h 52"/>
                    <a:gd name="T14" fmla="*/ 64 w 64"/>
                    <a:gd name="T15" fmla="*/ 19 h 52"/>
                    <a:gd name="T16" fmla="*/ 19 w 64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52">
                      <a:moveTo>
                        <a:pt x="19" y="0"/>
                      </a:moveTo>
                      <a:lnTo>
                        <a:pt x="0" y="33"/>
                      </a:lnTo>
                      <a:lnTo>
                        <a:pt x="33" y="47"/>
                      </a:lnTo>
                      <a:lnTo>
                        <a:pt x="42" y="52"/>
                      </a:lnTo>
                      <a:lnTo>
                        <a:pt x="45" y="52"/>
                      </a:lnTo>
                      <a:lnTo>
                        <a:pt x="47" y="50"/>
                      </a:lnTo>
                      <a:lnTo>
                        <a:pt x="52" y="40"/>
                      </a:lnTo>
                      <a:lnTo>
                        <a:pt x="64" y="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BDFDA7E-4170-F60D-89D9-4E7C5C7D7AC9}"/>
                  </a:ext>
                </a:extLst>
              </p:cNvPr>
              <p:cNvGrpSpPr/>
              <p:nvPr/>
            </p:nvGrpSpPr>
            <p:grpSpPr>
              <a:xfrm>
                <a:off x="8251212" y="1976181"/>
                <a:ext cx="343726" cy="345993"/>
                <a:chOff x="4751388" y="877888"/>
                <a:chExt cx="481013" cy="484187"/>
              </a:xfrm>
              <a:grpFill/>
            </p:grpSpPr>
            <p:sp>
              <p:nvSpPr>
                <p:cNvPr id="54" name="Oval 195">
                  <a:extLst>
                    <a:ext uri="{FF2B5EF4-FFF2-40B4-BE49-F238E27FC236}">
                      <a16:creationId xmlns:a16="http://schemas.microsoft.com/office/drawing/2014/main" id="{04AF544C-CD06-3C69-2D98-6D3FC34D49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30763" y="960438"/>
                  <a:ext cx="323850" cy="31908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55" name="Rectangle 196">
                  <a:extLst>
                    <a:ext uri="{FF2B5EF4-FFF2-40B4-BE49-F238E27FC236}">
                      <a16:creationId xmlns:a16="http://schemas.microsoft.com/office/drawing/2014/main" id="{08EABA37-C3E6-21F4-194C-10C6799BD8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3638" y="877888"/>
                  <a:ext cx="41275" cy="603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56" name="Rectangle 197">
                  <a:extLst>
                    <a:ext uri="{FF2B5EF4-FFF2-40B4-BE49-F238E27FC236}">
                      <a16:creationId xmlns:a16="http://schemas.microsoft.com/office/drawing/2014/main" id="{FAF50C46-05A0-1F5C-288F-85839BA840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6838" y="1100138"/>
                  <a:ext cx="55563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57" name="Rectangle 198">
                  <a:extLst>
                    <a:ext uri="{FF2B5EF4-FFF2-40B4-BE49-F238E27FC236}">
                      <a16:creationId xmlns:a16="http://schemas.microsoft.com/office/drawing/2014/main" id="{0C29EF9A-4653-CBB8-93E9-CE5754476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3638" y="1303338"/>
                  <a:ext cx="41275" cy="587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58" name="Rectangle 199">
                  <a:extLst>
                    <a:ext uri="{FF2B5EF4-FFF2-40B4-BE49-F238E27FC236}">
                      <a16:creationId xmlns:a16="http://schemas.microsoft.com/office/drawing/2014/main" id="{325007BF-6917-A857-F5E9-760868A1FC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1388" y="1100138"/>
                  <a:ext cx="57150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59" name="Freeform 200">
                  <a:extLst>
                    <a:ext uri="{FF2B5EF4-FFF2-40B4-BE49-F238E27FC236}">
                      <a16:creationId xmlns:a16="http://schemas.microsoft.com/office/drawing/2014/main" id="{B2D8D2D6-5783-5A86-C2C6-E058FA9B07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8576" y="935038"/>
                  <a:ext cx="68263" cy="71437"/>
                </a:xfrm>
                <a:custGeom>
                  <a:avLst/>
                  <a:gdLst>
                    <a:gd name="T0" fmla="*/ 43 w 43"/>
                    <a:gd name="T1" fmla="*/ 18 h 45"/>
                    <a:gd name="T2" fmla="*/ 19 w 43"/>
                    <a:gd name="T3" fmla="*/ 45 h 45"/>
                    <a:gd name="T4" fmla="*/ 0 w 43"/>
                    <a:gd name="T5" fmla="*/ 26 h 45"/>
                    <a:gd name="T6" fmla="*/ 26 w 43"/>
                    <a:gd name="T7" fmla="*/ 0 h 45"/>
                    <a:gd name="T8" fmla="*/ 43 w 43"/>
                    <a:gd name="T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5">
                      <a:moveTo>
                        <a:pt x="43" y="18"/>
                      </a:moveTo>
                      <a:lnTo>
                        <a:pt x="19" y="45"/>
                      </a:lnTo>
                      <a:lnTo>
                        <a:pt x="0" y="26"/>
                      </a:lnTo>
                      <a:lnTo>
                        <a:pt x="26" y="0"/>
                      </a:lnTo>
                      <a:lnTo>
                        <a:pt x="43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60" name="Freeform 201">
                  <a:extLst>
                    <a:ext uri="{FF2B5EF4-FFF2-40B4-BE49-F238E27FC236}">
                      <a16:creationId xmlns:a16="http://schemas.microsoft.com/office/drawing/2014/main" id="{44E6422D-3902-F6A1-474C-0894B05C3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8576" y="1235075"/>
                  <a:ext cx="68263" cy="71437"/>
                </a:xfrm>
                <a:custGeom>
                  <a:avLst/>
                  <a:gdLst>
                    <a:gd name="T0" fmla="*/ 19 w 43"/>
                    <a:gd name="T1" fmla="*/ 0 h 45"/>
                    <a:gd name="T2" fmla="*/ 43 w 43"/>
                    <a:gd name="T3" fmla="*/ 26 h 45"/>
                    <a:gd name="T4" fmla="*/ 26 w 43"/>
                    <a:gd name="T5" fmla="*/ 45 h 45"/>
                    <a:gd name="T6" fmla="*/ 0 w 43"/>
                    <a:gd name="T7" fmla="*/ 19 h 45"/>
                    <a:gd name="T8" fmla="*/ 19 w 43"/>
                    <a:gd name="T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5">
                      <a:moveTo>
                        <a:pt x="19" y="0"/>
                      </a:moveTo>
                      <a:lnTo>
                        <a:pt x="43" y="26"/>
                      </a:lnTo>
                      <a:lnTo>
                        <a:pt x="26" y="45"/>
                      </a:lnTo>
                      <a:lnTo>
                        <a:pt x="0" y="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61" name="Freeform 202">
                  <a:extLst>
                    <a:ext uri="{FF2B5EF4-FFF2-40B4-BE49-F238E27FC236}">
                      <a16:creationId xmlns:a16="http://schemas.microsoft.com/office/drawing/2014/main" id="{57BBAD51-30F5-6805-1465-2EAC86D09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8538" y="1235075"/>
                  <a:ext cx="66675" cy="71437"/>
                </a:xfrm>
                <a:custGeom>
                  <a:avLst/>
                  <a:gdLst>
                    <a:gd name="T0" fmla="*/ 26 w 42"/>
                    <a:gd name="T1" fmla="*/ 0 h 45"/>
                    <a:gd name="T2" fmla="*/ 42 w 42"/>
                    <a:gd name="T3" fmla="*/ 19 h 45"/>
                    <a:gd name="T4" fmla="*/ 19 w 42"/>
                    <a:gd name="T5" fmla="*/ 45 h 45"/>
                    <a:gd name="T6" fmla="*/ 0 w 42"/>
                    <a:gd name="T7" fmla="*/ 26 h 45"/>
                    <a:gd name="T8" fmla="*/ 26 w 42"/>
                    <a:gd name="T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45">
                      <a:moveTo>
                        <a:pt x="26" y="0"/>
                      </a:moveTo>
                      <a:lnTo>
                        <a:pt x="42" y="19"/>
                      </a:lnTo>
                      <a:lnTo>
                        <a:pt x="19" y="45"/>
                      </a:lnTo>
                      <a:lnTo>
                        <a:pt x="0" y="26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62" name="Freeform 203">
                  <a:extLst>
                    <a:ext uri="{FF2B5EF4-FFF2-40B4-BE49-F238E27FC236}">
                      <a16:creationId xmlns:a16="http://schemas.microsoft.com/office/drawing/2014/main" id="{8F398F75-AC44-75A5-08A4-A86CC5D19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8538" y="935038"/>
                  <a:ext cx="66675" cy="71437"/>
                </a:xfrm>
                <a:custGeom>
                  <a:avLst/>
                  <a:gdLst>
                    <a:gd name="T0" fmla="*/ 42 w 42"/>
                    <a:gd name="T1" fmla="*/ 26 h 45"/>
                    <a:gd name="T2" fmla="*/ 26 w 42"/>
                    <a:gd name="T3" fmla="*/ 45 h 45"/>
                    <a:gd name="T4" fmla="*/ 0 w 42"/>
                    <a:gd name="T5" fmla="*/ 18 h 45"/>
                    <a:gd name="T6" fmla="*/ 19 w 42"/>
                    <a:gd name="T7" fmla="*/ 0 h 45"/>
                    <a:gd name="T8" fmla="*/ 42 w 42"/>
                    <a:gd name="T9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45">
                      <a:moveTo>
                        <a:pt x="42" y="26"/>
                      </a:moveTo>
                      <a:lnTo>
                        <a:pt x="26" y="45"/>
                      </a:lnTo>
                      <a:lnTo>
                        <a:pt x="0" y="18"/>
                      </a:lnTo>
                      <a:lnTo>
                        <a:pt x="19" y="0"/>
                      </a:lnTo>
                      <a:lnTo>
                        <a:pt x="42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63" name="Freeform 204">
                  <a:extLst>
                    <a:ext uri="{FF2B5EF4-FFF2-40B4-BE49-F238E27FC236}">
                      <a16:creationId xmlns:a16="http://schemas.microsoft.com/office/drawing/2014/main" id="{36F4D096-B231-00CB-7B7C-7CDE3EF7FE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5076" y="889000"/>
                  <a:ext cx="60325" cy="68262"/>
                </a:xfrm>
                <a:custGeom>
                  <a:avLst/>
                  <a:gdLst>
                    <a:gd name="T0" fmla="*/ 38 w 38"/>
                    <a:gd name="T1" fmla="*/ 10 h 43"/>
                    <a:gd name="T2" fmla="*/ 24 w 38"/>
                    <a:gd name="T3" fmla="*/ 43 h 43"/>
                    <a:gd name="T4" fmla="*/ 0 w 38"/>
                    <a:gd name="T5" fmla="*/ 33 h 43"/>
                    <a:gd name="T6" fmla="*/ 12 w 38"/>
                    <a:gd name="T7" fmla="*/ 0 h 43"/>
                    <a:gd name="T8" fmla="*/ 38 w 38"/>
                    <a:gd name="T9" fmla="*/ 1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43">
                      <a:moveTo>
                        <a:pt x="38" y="10"/>
                      </a:moveTo>
                      <a:lnTo>
                        <a:pt x="24" y="43"/>
                      </a:lnTo>
                      <a:lnTo>
                        <a:pt x="0" y="33"/>
                      </a:lnTo>
                      <a:lnTo>
                        <a:pt x="12" y="0"/>
                      </a:lnTo>
                      <a:lnTo>
                        <a:pt x="38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64" name="Freeform 205">
                  <a:extLst>
                    <a:ext uri="{FF2B5EF4-FFF2-40B4-BE49-F238E27FC236}">
                      <a16:creationId xmlns:a16="http://schemas.microsoft.com/office/drawing/2014/main" id="{A020ADC6-CD3E-3391-DE7B-72C688EE4C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4613" y="1171575"/>
                  <a:ext cx="71438" cy="60325"/>
                </a:xfrm>
                <a:custGeom>
                  <a:avLst/>
                  <a:gdLst>
                    <a:gd name="T0" fmla="*/ 9 w 45"/>
                    <a:gd name="T1" fmla="*/ 0 h 38"/>
                    <a:gd name="T2" fmla="*/ 45 w 45"/>
                    <a:gd name="T3" fmla="*/ 14 h 38"/>
                    <a:gd name="T4" fmla="*/ 33 w 45"/>
                    <a:gd name="T5" fmla="*/ 38 h 38"/>
                    <a:gd name="T6" fmla="*/ 0 w 45"/>
                    <a:gd name="T7" fmla="*/ 23 h 38"/>
                    <a:gd name="T8" fmla="*/ 9 w 45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38">
                      <a:moveTo>
                        <a:pt x="9" y="0"/>
                      </a:moveTo>
                      <a:lnTo>
                        <a:pt x="45" y="14"/>
                      </a:lnTo>
                      <a:lnTo>
                        <a:pt x="33" y="38"/>
                      </a:lnTo>
                      <a:lnTo>
                        <a:pt x="0" y="23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65" name="Freeform 206">
                  <a:extLst>
                    <a:ext uri="{FF2B5EF4-FFF2-40B4-BE49-F238E27FC236}">
                      <a16:creationId xmlns:a16="http://schemas.microsoft.com/office/drawing/2014/main" id="{C9D0130C-2DB2-11A1-5DF2-7F389B973A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3151" y="1284288"/>
                  <a:ext cx="60325" cy="66675"/>
                </a:xfrm>
                <a:custGeom>
                  <a:avLst/>
                  <a:gdLst>
                    <a:gd name="T0" fmla="*/ 38 w 38"/>
                    <a:gd name="T1" fmla="*/ 9 h 42"/>
                    <a:gd name="T2" fmla="*/ 24 w 38"/>
                    <a:gd name="T3" fmla="*/ 42 h 42"/>
                    <a:gd name="T4" fmla="*/ 0 w 38"/>
                    <a:gd name="T5" fmla="*/ 33 h 42"/>
                    <a:gd name="T6" fmla="*/ 14 w 38"/>
                    <a:gd name="T7" fmla="*/ 0 h 42"/>
                    <a:gd name="T8" fmla="*/ 38 w 38"/>
                    <a:gd name="T9" fmla="*/ 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42">
                      <a:moveTo>
                        <a:pt x="38" y="9"/>
                      </a:moveTo>
                      <a:lnTo>
                        <a:pt x="24" y="42"/>
                      </a:lnTo>
                      <a:lnTo>
                        <a:pt x="0" y="33"/>
                      </a:lnTo>
                      <a:lnTo>
                        <a:pt x="14" y="0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66" name="Freeform 207">
                  <a:extLst>
                    <a:ext uri="{FF2B5EF4-FFF2-40B4-BE49-F238E27FC236}">
                      <a16:creationId xmlns:a16="http://schemas.microsoft.com/office/drawing/2014/main" id="{8F926277-71AB-23B6-8261-FEEE0EC77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2501" y="1009650"/>
                  <a:ext cx="68263" cy="60325"/>
                </a:xfrm>
                <a:custGeom>
                  <a:avLst/>
                  <a:gdLst>
                    <a:gd name="T0" fmla="*/ 34 w 43"/>
                    <a:gd name="T1" fmla="*/ 38 h 38"/>
                    <a:gd name="T2" fmla="*/ 0 w 43"/>
                    <a:gd name="T3" fmla="*/ 24 h 38"/>
                    <a:gd name="T4" fmla="*/ 10 w 43"/>
                    <a:gd name="T5" fmla="*/ 0 h 38"/>
                    <a:gd name="T6" fmla="*/ 43 w 43"/>
                    <a:gd name="T7" fmla="*/ 14 h 38"/>
                    <a:gd name="T8" fmla="*/ 34 w 43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8">
                      <a:moveTo>
                        <a:pt x="34" y="38"/>
                      </a:moveTo>
                      <a:lnTo>
                        <a:pt x="0" y="24"/>
                      </a:lnTo>
                      <a:lnTo>
                        <a:pt x="10" y="0"/>
                      </a:lnTo>
                      <a:lnTo>
                        <a:pt x="43" y="14"/>
                      </a:lnTo>
                      <a:lnTo>
                        <a:pt x="34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67" name="Freeform 208">
                  <a:extLst>
                    <a:ext uri="{FF2B5EF4-FFF2-40B4-BE49-F238E27FC236}">
                      <a16:creationId xmlns:a16="http://schemas.microsoft.com/office/drawing/2014/main" id="{B115F25A-0CAF-DC7D-505B-DFDB89EC1B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4613" y="1009650"/>
                  <a:ext cx="66675" cy="60325"/>
                </a:xfrm>
                <a:custGeom>
                  <a:avLst/>
                  <a:gdLst>
                    <a:gd name="T0" fmla="*/ 0 w 42"/>
                    <a:gd name="T1" fmla="*/ 14 h 38"/>
                    <a:gd name="T2" fmla="*/ 33 w 42"/>
                    <a:gd name="T3" fmla="*/ 0 h 38"/>
                    <a:gd name="T4" fmla="*/ 42 w 42"/>
                    <a:gd name="T5" fmla="*/ 24 h 38"/>
                    <a:gd name="T6" fmla="*/ 9 w 42"/>
                    <a:gd name="T7" fmla="*/ 38 h 38"/>
                    <a:gd name="T8" fmla="*/ 0 w 42"/>
                    <a:gd name="T9" fmla="*/ 1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8">
                      <a:moveTo>
                        <a:pt x="0" y="14"/>
                      </a:moveTo>
                      <a:lnTo>
                        <a:pt x="33" y="0"/>
                      </a:lnTo>
                      <a:lnTo>
                        <a:pt x="42" y="24"/>
                      </a:lnTo>
                      <a:lnTo>
                        <a:pt x="9" y="38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68" name="Freeform 209">
                  <a:extLst>
                    <a:ext uri="{FF2B5EF4-FFF2-40B4-BE49-F238E27FC236}">
                      <a16:creationId xmlns:a16="http://schemas.microsoft.com/office/drawing/2014/main" id="{2452610A-7A00-2FDF-7E9C-D56842A1A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5076" y="1279525"/>
                  <a:ext cx="60325" cy="71437"/>
                </a:xfrm>
                <a:custGeom>
                  <a:avLst/>
                  <a:gdLst>
                    <a:gd name="T0" fmla="*/ 38 w 38"/>
                    <a:gd name="T1" fmla="*/ 33 h 45"/>
                    <a:gd name="T2" fmla="*/ 14 w 38"/>
                    <a:gd name="T3" fmla="*/ 45 h 45"/>
                    <a:gd name="T4" fmla="*/ 0 w 38"/>
                    <a:gd name="T5" fmla="*/ 12 h 45"/>
                    <a:gd name="T6" fmla="*/ 24 w 38"/>
                    <a:gd name="T7" fmla="*/ 0 h 45"/>
                    <a:gd name="T8" fmla="*/ 38 w 38"/>
                    <a:gd name="T9" fmla="*/ 3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45">
                      <a:moveTo>
                        <a:pt x="38" y="33"/>
                      </a:moveTo>
                      <a:lnTo>
                        <a:pt x="14" y="45"/>
                      </a:lnTo>
                      <a:lnTo>
                        <a:pt x="0" y="12"/>
                      </a:lnTo>
                      <a:lnTo>
                        <a:pt x="24" y="0"/>
                      </a:lnTo>
                      <a:lnTo>
                        <a:pt x="38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69" name="Freeform 210">
                  <a:extLst>
                    <a:ext uri="{FF2B5EF4-FFF2-40B4-BE49-F238E27FC236}">
                      <a16:creationId xmlns:a16="http://schemas.microsoft.com/office/drawing/2014/main" id="{776DAB5A-23FD-0587-7322-6BC76A3F60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2501" y="1171575"/>
                  <a:ext cx="68263" cy="60325"/>
                </a:xfrm>
                <a:custGeom>
                  <a:avLst/>
                  <a:gdLst>
                    <a:gd name="T0" fmla="*/ 43 w 43"/>
                    <a:gd name="T1" fmla="*/ 23 h 38"/>
                    <a:gd name="T2" fmla="*/ 10 w 43"/>
                    <a:gd name="T3" fmla="*/ 38 h 38"/>
                    <a:gd name="T4" fmla="*/ 0 w 43"/>
                    <a:gd name="T5" fmla="*/ 14 h 38"/>
                    <a:gd name="T6" fmla="*/ 34 w 43"/>
                    <a:gd name="T7" fmla="*/ 0 h 38"/>
                    <a:gd name="T8" fmla="*/ 43 w 43"/>
                    <a:gd name="T9" fmla="*/ 2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8">
                      <a:moveTo>
                        <a:pt x="43" y="23"/>
                      </a:moveTo>
                      <a:lnTo>
                        <a:pt x="10" y="38"/>
                      </a:lnTo>
                      <a:lnTo>
                        <a:pt x="0" y="14"/>
                      </a:lnTo>
                      <a:lnTo>
                        <a:pt x="34" y="0"/>
                      </a:lnTo>
                      <a:lnTo>
                        <a:pt x="43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70" name="Freeform 211">
                  <a:extLst>
                    <a:ext uri="{FF2B5EF4-FFF2-40B4-BE49-F238E27FC236}">
                      <a16:creationId xmlns:a16="http://schemas.microsoft.com/office/drawing/2014/main" id="{3D308806-39CC-74BB-F18C-863C19CF1C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976" y="889000"/>
                  <a:ext cx="60325" cy="68262"/>
                </a:xfrm>
                <a:custGeom>
                  <a:avLst/>
                  <a:gdLst>
                    <a:gd name="T0" fmla="*/ 38 w 38"/>
                    <a:gd name="T1" fmla="*/ 33 h 43"/>
                    <a:gd name="T2" fmla="*/ 14 w 38"/>
                    <a:gd name="T3" fmla="*/ 43 h 43"/>
                    <a:gd name="T4" fmla="*/ 0 w 38"/>
                    <a:gd name="T5" fmla="*/ 10 h 43"/>
                    <a:gd name="T6" fmla="*/ 23 w 38"/>
                    <a:gd name="T7" fmla="*/ 0 h 43"/>
                    <a:gd name="T8" fmla="*/ 38 w 38"/>
                    <a:gd name="T9" fmla="*/ 3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43">
                      <a:moveTo>
                        <a:pt x="38" y="33"/>
                      </a:moveTo>
                      <a:lnTo>
                        <a:pt x="14" y="43"/>
                      </a:lnTo>
                      <a:lnTo>
                        <a:pt x="0" y="10"/>
                      </a:lnTo>
                      <a:lnTo>
                        <a:pt x="23" y="0"/>
                      </a:lnTo>
                      <a:lnTo>
                        <a:pt x="38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7C3E1B2-CAD9-3353-43FD-81DFE601CDA0}"/>
                </a:ext>
              </a:extLst>
            </p:cNvPr>
            <p:cNvGrpSpPr/>
            <p:nvPr/>
          </p:nvGrpSpPr>
          <p:grpSpPr>
            <a:xfrm>
              <a:off x="1385594" y="1056738"/>
              <a:ext cx="4072393" cy="3731497"/>
              <a:chOff x="7300580" y="1531919"/>
              <a:chExt cx="4266500" cy="3777146"/>
            </a:xfrm>
            <a:grpFill/>
          </p:grpSpPr>
          <p:sp>
            <p:nvSpPr>
              <p:cNvPr id="14" name="Freeform 53">
                <a:extLst>
                  <a:ext uri="{FF2B5EF4-FFF2-40B4-BE49-F238E27FC236}">
                    <a16:creationId xmlns:a16="http://schemas.microsoft.com/office/drawing/2014/main" id="{9B5F86C2-1540-336E-6343-545091553E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87235" y="1531919"/>
                <a:ext cx="938330" cy="938330"/>
              </a:xfrm>
              <a:custGeom>
                <a:avLst/>
                <a:gdLst>
                  <a:gd name="T0" fmla="*/ 175 w 350"/>
                  <a:gd name="T1" fmla="*/ 0 h 350"/>
                  <a:gd name="T2" fmla="*/ 0 w 350"/>
                  <a:gd name="T3" fmla="*/ 175 h 350"/>
                  <a:gd name="T4" fmla="*/ 175 w 350"/>
                  <a:gd name="T5" fmla="*/ 350 h 350"/>
                  <a:gd name="T6" fmla="*/ 350 w 350"/>
                  <a:gd name="T7" fmla="*/ 175 h 350"/>
                  <a:gd name="T8" fmla="*/ 175 w 350"/>
                  <a:gd name="T9" fmla="*/ 0 h 350"/>
                  <a:gd name="T10" fmla="*/ 277 w 350"/>
                  <a:gd name="T11" fmla="*/ 257 h 350"/>
                  <a:gd name="T12" fmla="*/ 268 w 350"/>
                  <a:gd name="T13" fmla="*/ 261 h 350"/>
                  <a:gd name="T14" fmla="*/ 255 w 350"/>
                  <a:gd name="T15" fmla="*/ 264 h 350"/>
                  <a:gd name="T16" fmla="*/ 248 w 350"/>
                  <a:gd name="T17" fmla="*/ 270 h 350"/>
                  <a:gd name="T18" fmla="*/ 230 w 350"/>
                  <a:gd name="T19" fmla="*/ 270 h 350"/>
                  <a:gd name="T20" fmla="*/ 223 w 350"/>
                  <a:gd name="T21" fmla="*/ 264 h 350"/>
                  <a:gd name="T22" fmla="*/ 223 w 350"/>
                  <a:gd name="T23" fmla="*/ 175 h 350"/>
                  <a:gd name="T24" fmla="*/ 230 w 350"/>
                  <a:gd name="T25" fmla="*/ 169 h 350"/>
                  <a:gd name="T26" fmla="*/ 248 w 350"/>
                  <a:gd name="T27" fmla="*/ 169 h 350"/>
                  <a:gd name="T28" fmla="*/ 255 w 350"/>
                  <a:gd name="T29" fmla="*/ 175 h 350"/>
                  <a:gd name="T30" fmla="*/ 262 w 350"/>
                  <a:gd name="T31" fmla="*/ 176 h 350"/>
                  <a:gd name="T32" fmla="*/ 175 w 350"/>
                  <a:gd name="T33" fmla="*/ 96 h 350"/>
                  <a:gd name="T34" fmla="*/ 88 w 350"/>
                  <a:gd name="T35" fmla="*/ 176 h 350"/>
                  <a:gd name="T36" fmla="*/ 95 w 350"/>
                  <a:gd name="T37" fmla="*/ 175 h 350"/>
                  <a:gd name="T38" fmla="*/ 101 w 350"/>
                  <a:gd name="T39" fmla="*/ 169 h 350"/>
                  <a:gd name="T40" fmla="*/ 120 w 350"/>
                  <a:gd name="T41" fmla="*/ 169 h 350"/>
                  <a:gd name="T42" fmla="*/ 126 w 350"/>
                  <a:gd name="T43" fmla="*/ 175 h 350"/>
                  <a:gd name="T44" fmla="*/ 126 w 350"/>
                  <a:gd name="T45" fmla="*/ 264 h 350"/>
                  <a:gd name="T46" fmla="*/ 120 w 350"/>
                  <a:gd name="T47" fmla="*/ 270 h 350"/>
                  <a:gd name="T48" fmla="*/ 101 w 350"/>
                  <a:gd name="T49" fmla="*/ 270 h 350"/>
                  <a:gd name="T50" fmla="*/ 95 w 350"/>
                  <a:gd name="T51" fmla="*/ 264 h 350"/>
                  <a:gd name="T52" fmla="*/ 52 w 350"/>
                  <a:gd name="T53" fmla="*/ 219 h 350"/>
                  <a:gd name="T54" fmla="*/ 71 w 350"/>
                  <a:gd name="T55" fmla="*/ 183 h 350"/>
                  <a:gd name="T56" fmla="*/ 175 w 350"/>
                  <a:gd name="T57" fmla="*/ 80 h 350"/>
                  <a:gd name="T58" fmla="*/ 279 w 350"/>
                  <a:gd name="T59" fmla="*/ 183 h 350"/>
                  <a:gd name="T60" fmla="*/ 298 w 350"/>
                  <a:gd name="T61" fmla="*/ 219 h 350"/>
                  <a:gd name="T62" fmla="*/ 277 w 350"/>
                  <a:gd name="T63" fmla="*/ 257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0" h="350">
                    <a:moveTo>
                      <a:pt x="175" y="0"/>
                    </a:moveTo>
                    <a:cubicBezTo>
                      <a:pt x="78" y="0"/>
                      <a:pt x="0" y="78"/>
                      <a:pt x="0" y="175"/>
                    </a:cubicBezTo>
                    <a:cubicBezTo>
                      <a:pt x="0" y="272"/>
                      <a:pt x="78" y="350"/>
                      <a:pt x="175" y="350"/>
                    </a:cubicBezTo>
                    <a:cubicBezTo>
                      <a:pt x="271" y="350"/>
                      <a:pt x="350" y="272"/>
                      <a:pt x="350" y="175"/>
                    </a:cubicBezTo>
                    <a:cubicBezTo>
                      <a:pt x="350" y="78"/>
                      <a:pt x="271" y="0"/>
                      <a:pt x="175" y="0"/>
                    </a:cubicBezTo>
                    <a:close/>
                    <a:moveTo>
                      <a:pt x="277" y="257"/>
                    </a:moveTo>
                    <a:cubicBezTo>
                      <a:pt x="268" y="261"/>
                      <a:pt x="268" y="261"/>
                      <a:pt x="268" y="261"/>
                    </a:cubicBezTo>
                    <a:cubicBezTo>
                      <a:pt x="264" y="263"/>
                      <a:pt x="260" y="264"/>
                      <a:pt x="255" y="264"/>
                    </a:cubicBezTo>
                    <a:cubicBezTo>
                      <a:pt x="255" y="267"/>
                      <a:pt x="252" y="270"/>
                      <a:pt x="248" y="270"/>
                    </a:cubicBezTo>
                    <a:cubicBezTo>
                      <a:pt x="230" y="270"/>
                      <a:pt x="230" y="270"/>
                      <a:pt x="230" y="270"/>
                    </a:cubicBezTo>
                    <a:cubicBezTo>
                      <a:pt x="226" y="270"/>
                      <a:pt x="223" y="267"/>
                      <a:pt x="223" y="264"/>
                    </a:cubicBezTo>
                    <a:cubicBezTo>
                      <a:pt x="223" y="175"/>
                      <a:pt x="223" y="175"/>
                      <a:pt x="223" y="175"/>
                    </a:cubicBezTo>
                    <a:cubicBezTo>
                      <a:pt x="223" y="171"/>
                      <a:pt x="226" y="169"/>
                      <a:pt x="230" y="169"/>
                    </a:cubicBezTo>
                    <a:cubicBezTo>
                      <a:pt x="248" y="169"/>
                      <a:pt x="248" y="169"/>
                      <a:pt x="248" y="169"/>
                    </a:cubicBezTo>
                    <a:cubicBezTo>
                      <a:pt x="252" y="169"/>
                      <a:pt x="255" y="171"/>
                      <a:pt x="255" y="175"/>
                    </a:cubicBezTo>
                    <a:cubicBezTo>
                      <a:pt x="257" y="175"/>
                      <a:pt x="259" y="175"/>
                      <a:pt x="262" y="176"/>
                    </a:cubicBezTo>
                    <a:cubicBezTo>
                      <a:pt x="258" y="131"/>
                      <a:pt x="220" y="96"/>
                      <a:pt x="175" y="96"/>
                    </a:cubicBezTo>
                    <a:cubicBezTo>
                      <a:pt x="129" y="96"/>
                      <a:pt x="92" y="131"/>
                      <a:pt x="88" y="176"/>
                    </a:cubicBezTo>
                    <a:cubicBezTo>
                      <a:pt x="90" y="175"/>
                      <a:pt x="92" y="175"/>
                      <a:pt x="95" y="175"/>
                    </a:cubicBezTo>
                    <a:cubicBezTo>
                      <a:pt x="95" y="171"/>
                      <a:pt x="98" y="169"/>
                      <a:pt x="101" y="169"/>
                    </a:cubicBezTo>
                    <a:cubicBezTo>
                      <a:pt x="120" y="169"/>
                      <a:pt x="120" y="169"/>
                      <a:pt x="120" y="169"/>
                    </a:cubicBezTo>
                    <a:cubicBezTo>
                      <a:pt x="123" y="169"/>
                      <a:pt x="126" y="171"/>
                      <a:pt x="126" y="175"/>
                    </a:cubicBezTo>
                    <a:cubicBezTo>
                      <a:pt x="126" y="264"/>
                      <a:pt x="126" y="264"/>
                      <a:pt x="126" y="264"/>
                    </a:cubicBezTo>
                    <a:cubicBezTo>
                      <a:pt x="126" y="267"/>
                      <a:pt x="123" y="270"/>
                      <a:pt x="120" y="270"/>
                    </a:cubicBezTo>
                    <a:cubicBezTo>
                      <a:pt x="101" y="270"/>
                      <a:pt x="101" y="270"/>
                      <a:pt x="101" y="270"/>
                    </a:cubicBezTo>
                    <a:cubicBezTo>
                      <a:pt x="98" y="270"/>
                      <a:pt x="95" y="267"/>
                      <a:pt x="95" y="264"/>
                    </a:cubicBezTo>
                    <a:cubicBezTo>
                      <a:pt x="71" y="263"/>
                      <a:pt x="52" y="243"/>
                      <a:pt x="52" y="219"/>
                    </a:cubicBezTo>
                    <a:cubicBezTo>
                      <a:pt x="52" y="204"/>
                      <a:pt x="59" y="191"/>
                      <a:pt x="71" y="183"/>
                    </a:cubicBezTo>
                    <a:cubicBezTo>
                      <a:pt x="71" y="126"/>
                      <a:pt x="118" y="80"/>
                      <a:pt x="175" y="80"/>
                    </a:cubicBezTo>
                    <a:cubicBezTo>
                      <a:pt x="232" y="80"/>
                      <a:pt x="278" y="126"/>
                      <a:pt x="279" y="183"/>
                    </a:cubicBezTo>
                    <a:cubicBezTo>
                      <a:pt x="290" y="191"/>
                      <a:pt x="298" y="204"/>
                      <a:pt x="298" y="219"/>
                    </a:cubicBezTo>
                    <a:cubicBezTo>
                      <a:pt x="298" y="235"/>
                      <a:pt x="290" y="249"/>
                      <a:pt x="277" y="2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DBA1A5F-764C-6F09-CC6E-B3FFB6F0A70E}"/>
                  </a:ext>
                </a:extLst>
              </p:cNvPr>
              <p:cNvGrpSpPr/>
              <p:nvPr/>
            </p:nvGrpSpPr>
            <p:grpSpPr>
              <a:xfrm>
                <a:off x="10408435" y="3410054"/>
                <a:ext cx="827503" cy="827503"/>
                <a:chOff x="7424738" y="3175000"/>
                <a:chExt cx="889000" cy="889000"/>
              </a:xfrm>
              <a:grpFill/>
            </p:grpSpPr>
            <p:sp>
              <p:nvSpPr>
                <p:cNvPr id="34" name="Rectangle 55">
                  <a:extLst>
                    <a:ext uri="{FF2B5EF4-FFF2-40B4-BE49-F238E27FC236}">
                      <a16:creationId xmlns:a16="http://schemas.microsoft.com/office/drawing/2014/main" id="{77BE6726-7931-F1EA-B2EC-28515882D9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12063" y="3603625"/>
                  <a:ext cx="74613" cy="317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35" name="Freeform 56">
                  <a:extLst>
                    <a:ext uri="{FF2B5EF4-FFF2-40B4-BE49-F238E27FC236}">
                      <a16:creationId xmlns:a16="http://schemas.microsoft.com/office/drawing/2014/main" id="{F3E10280-5562-A088-2341-EA5D8E937F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63" y="3738563"/>
                  <a:ext cx="76200" cy="76200"/>
                </a:xfrm>
                <a:custGeom>
                  <a:avLst/>
                  <a:gdLst>
                    <a:gd name="T0" fmla="*/ 0 w 48"/>
                    <a:gd name="T1" fmla="*/ 33 h 48"/>
                    <a:gd name="T2" fmla="*/ 14 w 48"/>
                    <a:gd name="T3" fmla="*/ 48 h 48"/>
                    <a:gd name="T4" fmla="*/ 48 w 48"/>
                    <a:gd name="T5" fmla="*/ 15 h 48"/>
                    <a:gd name="T6" fmla="*/ 34 w 48"/>
                    <a:gd name="T7" fmla="*/ 0 h 48"/>
                    <a:gd name="T8" fmla="*/ 0 w 48"/>
                    <a:gd name="T9" fmla="*/ 3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48">
                      <a:moveTo>
                        <a:pt x="0" y="33"/>
                      </a:moveTo>
                      <a:lnTo>
                        <a:pt x="14" y="48"/>
                      </a:lnTo>
                      <a:lnTo>
                        <a:pt x="48" y="15"/>
                      </a:lnTo>
                      <a:lnTo>
                        <a:pt x="34" y="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36" name="Freeform 57">
                  <a:extLst>
                    <a:ext uri="{FF2B5EF4-FFF2-40B4-BE49-F238E27FC236}">
                      <a16:creationId xmlns:a16="http://schemas.microsoft.com/office/drawing/2014/main" id="{7BEF7C10-A4BB-6904-3A89-DFCF63F5A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63" y="3425825"/>
                  <a:ext cx="76200" cy="77788"/>
                </a:xfrm>
                <a:custGeom>
                  <a:avLst/>
                  <a:gdLst>
                    <a:gd name="T0" fmla="*/ 0 w 48"/>
                    <a:gd name="T1" fmla="*/ 14 h 49"/>
                    <a:gd name="T2" fmla="*/ 34 w 48"/>
                    <a:gd name="T3" fmla="*/ 49 h 49"/>
                    <a:gd name="T4" fmla="*/ 48 w 48"/>
                    <a:gd name="T5" fmla="*/ 34 h 49"/>
                    <a:gd name="T6" fmla="*/ 14 w 48"/>
                    <a:gd name="T7" fmla="*/ 0 h 49"/>
                    <a:gd name="T8" fmla="*/ 0 w 48"/>
                    <a:gd name="T9" fmla="*/ 1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49">
                      <a:moveTo>
                        <a:pt x="0" y="14"/>
                      </a:moveTo>
                      <a:lnTo>
                        <a:pt x="34" y="49"/>
                      </a:lnTo>
                      <a:lnTo>
                        <a:pt x="48" y="34"/>
                      </a:lnTo>
                      <a:lnTo>
                        <a:pt x="1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37" name="Rectangle 58">
                  <a:extLst>
                    <a:ext uri="{FF2B5EF4-FFF2-40B4-BE49-F238E27FC236}">
                      <a16:creationId xmlns:a16="http://schemas.microsoft.com/office/drawing/2014/main" id="{C535E179-774E-AFB8-0C22-E4197C30B0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53363" y="3362325"/>
                  <a:ext cx="31750" cy="746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38" name="Freeform 59">
                  <a:extLst>
                    <a:ext uri="{FF2B5EF4-FFF2-40B4-BE49-F238E27FC236}">
                      <a16:creationId xmlns:a16="http://schemas.microsoft.com/office/drawing/2014/main" id="{4DEF980E-6B70-71A4-73C7-4E7AD7519C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88301" y="3425825"/>
                  <a:ext cx="74613" cy="77788"/>
                </a:xfrm>
                <a:custGeom>
                  <a:avLst/>
                  <a:gdLst>
                    <a:gd name="T0" fmla="*/ 47 w 47"/>
                    <a:gd name="T1" fmla="*/ 14 h 49"/>
                    <a:gd name="T2" fmla="*/ 33 w 47"/>
                    <a:gd name="T3" fmla="*/ 0 h 49"/>
                    <a:gd name="T4" fmla="*/ 0 w 47"/>
                    <a:gd name="T5" fmla="*/ 34 h 49"/>
                    <a:gd name="T6" fmla="*/ 15 w 47"/>
                    <a:gd name="T7" fmla="*/ 49 h 49"/>
                    <a:gd name="T8" fmla="*/ 47 w 47"/>
                    <a:gd name="T9" fmla="*/ 1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9">
                      <a:moveTo>
                        <a:pt x="47" y="14"/>
                      </a:moveTo>
                      <a:lnTo>
                        <a:pt x="33" y="0"/>
                      </a:lnTo>
                      <a:lnTo>
                        <a:pt x="0" y="34"/>
                      </a:lnTo>
                      <a:lnTo>
                        <a:pt x="15" y="49"/>
                      </a:lnTo>
                      <a:lnTo>
                        <a:pt x="47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39" name="Rectangle 60">
                  <a:extLst>
                    <a:ext uri="{FF2B5EF4-FFF2-40B4-BE49-F238E27FC236}">
                      <a16:creationId xmlns:a16="http://schemas.microsoft.com/office/drawing/2014/main" id="{A915EDF6-A810-977B-CD46-260B18FFA9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1801" y="3603625"/>
                  <a:ext cx="74613" cy="317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40" name="Freeform 61">
                  <a:extLst>
                    <a:ext uri="{FF2B5EF4-FFF2-40B4-BE49-F238E27FC236}">
                      <a16:creationId xmlns:a16="http://schemas.microsoft.com/office/drawing/2014/main" id="{9C1CB595-26F6-D742-4690-C56A2A684D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88301" y="3738563"/>
                  <a:ext cx="74613" cy="76200"/>
                </a:xfrm>
                <a:custGeom>
                  <a:avLst/>
                  <a:gdLst>
                    <a:gd name="T0" fmla="*/ 0 w 47"/>
                    <a:gd name="T1" fmla="*/ 15 h 48"/>
                    <a:gd name="T2" fmla="*/ 33 w 47"/>
                    <a:gd name="T3" fmla="*/ 48 h 48"/>
                    <a:gd name="T4" fmla="*/ 47 w 47"/>
                    <a:gd name="T5" fmla="*/ 33 h 48"/>
                    <a:gd name="T6" fmla="*/ 15 w 47"/>
                    <a:gd name="T7" fmla="*/ 0 h 48"/>
                    <a:gd name="T8" fmla="*/ 0 w 47"/>
                    <a:gd name="T9" fmla="*/ 1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8">
                      <a:moveTo>
                        <a:pt x="0" y="15"/>
                      </a:moveTo>
                      <a:lnTo>
                        <a:pt x="33" y="48"/>
                      </a:lnTo>
                      <a:lnTo>
                        <a:pt x="47" y="33"/>
                      </a:lnTo>
                      <a:lnTo>
                        <a:pt x="15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41" name="Freeform 62">
                  <a:extLst>
                    <a:ext uri="{FF2B5EF4-FFF2-40B4-BE49-F238E27FC236}">
                      <a16:creationId xmlns:a16="http://schemas.microsoft.com/office/drawing/2014/main" id="{F73D6379-2B49-B7C4-4AEF-F1F892906B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24738" y="3175000"/>
                  <a:ext cx="889000" cy="889000"/>
                </a:xfrm>
                <a:custGeom>
                  <a:avLst/>
                  <a:gdLst>
                    <a:gd name="T0" fmla="*/ 155 w 309"/>
                    <a:gd name="T1" fmla="*/ 0 h 309"/>
                    <a:gd name="T2" fmla="*/ 0 w 309"/>
                    <a:gd name="T3" fmla="*/ 155 h 309"/>
                    <a:gd name="T4" fmla="*/ 155 w 309"/>
                    <a:gd name="T5" fmla="*/ 309 h 309"/>
                    <a:gd name="T6" fmla="*/ 309 w 309"/>
                    <a:gd name="T7" fmla="*/ 155 h 309"/>
                    <a:gd name="T8" fmla="*/ 155 w 309"/>
                    <a:gd name="T9" fmla="*/ 0 h 309"/>
                    <a:gd name="T10" fmla="*/ 155 w 309"/>
                    <a:gd name="T11" fmla="*/ 253 h 309"/>
                    <a:gd name="T12" fmla="*/ 56 w 309"/>
                    <a:gd name="T13" fmla="*/ 155 h 309"/>
                    <a:gd name="T14" fmla="*/ 155 w 309"/>
                    <a:gd name="T15" fmla="*/ 57 h 309"/>
                    <a:gd name="T16" fmla="*/ 253 w 309"/>
                    <a:gd name="T17" fmla="*/ 155 h 309"/>
                    <a:gd name="T18" fmla="*/ 155 w 309"/>
                    <a:gd name="T19" fmla="*/ 253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9" h="309">
                      <a:moveTo>
                        <a:pt x="155" y="0"/>
                      </a:moveTo>
                      <a:cubicBezTo>
                        <a:pt x="69" y="0"/>
                        <a:pt x="0" y="70"/>
                        <a:pt x="0" y="155"/>
                      </a:cubicBezTo>
                      <a:cubicBezTo>
                        <a:pt x="0" y="240"/>
                        <a:pt x="69" y="309"/>
                        <a:pt x="155" y="309"/>
                      </a:cubicBezTo>
                      <a:cubicBezTo>
                        <a:pt x="240" y="309"/>
                        <a:pt x="309" y="240"/>
                        <a:pt x="309" y="155"/>
                      </a:cubicBezTo>
                      <a:cubicBezTo>
                        <a:pt x="309" y="70"/>
                        <a:pt x="240" y="0"/>
                        <a:pt x="155" y="0"/>
                      </a:cubicBezTo>
                      <a:close/>
                      <a:moveTo>
                        <a:pt x="155" y="253"/>
                      </a:moveTo>
                      <a:cubicBezTo>
                        <a:pt x="100" y="253"/>
                        <a:pt x="56" y="209"/>
                        <a:pt x="56" y="155"/>
                      </a:cubicBezTo>
                      <a:cubicBezTo>
                        <a:pt x="56" y="101"/>
                        <a:pt x="100" y="57"/>
                        <a:pt x="155" y="57"/>
                      </a:cubicBezTo>
                      <a:cubicBezTo>
                        <a:pt x="209" y="57"/>
                        <a:pt x="253" y="101"/>
                        <a:pt x="253" y="155"/>
                      </a:cubicBezTo>
                      <a:cubicBezTo>
                        <a:pt x="253" y="209"/>
                        <a:pt x="209" y="253"/>
                        <a:pt x="155" y="2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1B3A2F57-2AF1-C4F1-B67F-2781C06ACD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53363" y="3805238"/>
                  <a:ext cx="31750" cy="746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43" name="Freeform 64">
                  <a:extLst>
                    <a:ext uri="{FF2B5EF4-FFF2-40B4-BE49-F238E27FC236}">
                      <a16:creationId xmlns:a16="http://schemas.microsoft.com/office/drawing/2014/main" id="{DC18A0E0-4893-2A5F-5829-56FD0F48A6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0976" y="3514725"/>
                  <a:ext cx="182563" cy="131763"/>
                </a:xfrm>
                <a:custGeom>
                  <a:avLst/>
                  <a:gdLst>
                    <a:gd name="T0" fmla="*/ 46 w 115"/>
                    <a:gd name="T1" fmla="*/ 54 h 83"/>
                    <a:gd name="T2" fmla="*/ 15 w 115"/>
                    <a:gd name="T3" fmla="*/ 25 h 83"/>
                    <a:gd name="T4" fmla="*/ 0 w 115"/>
                    <a:gd name="T5" fmla="*/ 40 h 83"/>
                    <a:gd name="T6" fmla="*/ 46 w 115"/>
                    <a:gd name="T7" fmla="*/ 83 h 83"/>
                    <a:gd name="T8" fmla="*/ 115 w 115"/>
                    <a:gd name="T9" fmla="*/ 15 h 83"/>
                    <a:gd name="T10" fmla="*/ 100 w 115"/>
                    <a:gd name="T11" fmla="*/ 0 h 83"/>
                    <a:gd name="T12" fmla="*/ 46 w 115"/>
                    <a:gd name="T13" fmla="*/ 5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5" h="83">
                      <a:moveTo>
                        <a:pt x="46" y="54"/>
                      </a:moveTo>
                      <a:lnTo>
                        <a:pt x="15" y="25"/>
                      </a:lnTo>
                      <a:lnTo>
                        <a:pt x="0" y="40"/>
                      </a:lnTo>
                      <a:lnTo>
                        <a:pt x="46" y="83"/>
                      </a:lnTo>
                      <a:lnTo>
                        <a:pt x="115" y="15"/>
                      </a:lnTo>
                      <a:lnTo>
                        <a:pt x="100" y="0"/>
                      </a:lnTo>
                      <a:lnTo>
                        <a:pt x="46" y="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  <p:sp>
            <p:nvSpPr>
              <p:cNvPr id="18" name="Freeform 158">
                <a:extLst>
                  <a:ext uri="{FF2B5EF4-FFF2-40B4-BE49-F238E27FC236}">
                    <a16:creationId xmlns:a16="http://schemas.microsoft.com/office/drawing/2014/main" id="{8A4CD733-1FD7-77A2-1A81-49C10A8B1B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7025" y="3348812"/>
                <a:ext cx="493467" cy="437880"/>
              </a:xfrm>
              <a:custGeom>
                <a:avLst/>
                <a:gdLst>
                  <a:gd name="T0" fmla="*/ 162 w 184"/>
                  <a:gd name="T1" fmla="*/ 0 h 163"/>
                  <a:gd name="T2" fmla="*/ 21 w 184"/>
                  <a:gd name="T3" fmla="*/ 0 h 163"/>
                  <a:gd name="T4" fmla="*/ 0 w 184"/>
                  <a:gd name="T5" fmla="*/ 21 h 163"/>
                  <a:gd name="T6" fmla="*/ 0 w 184"/>
                  <a:gd name="T7" fmla="*/ 97 h 163"/>
                  <a:gd name="T8" fmla="*/ 21 w 184"/>
                  <a:gd name="T9" fmla="*/ 119 h 163"/>
                  <a:gd name="T10" fmla="*/ 32 w 184"/>
                  <a:gd name="T11" fmla="*/ 119 h 163"/>
                  <a:gd name="T12" fmla="*/ 32 w 184"/>
                  <a:gd name="T13" fmla="*/ 157 h 163"/>
                  <a:gd name="T14" fmla="*/ 34 w 184"/>
                  <a:gd name="T15" fmla="*/ 161 h 163"/>
                  <a:gd name="T16" fmla="*/ 42 w 184"/>
                  <a:gd name="T17" fmla="*/ 161 h 163"/>
                  <a:gd name="T18" fmla="*/ 86 w 184"/>
                  <a:gd name="T19" fmla="*/ 119 h 163"/>
                  <a:gd name="T20" fmla="*/ 162 w 184"/>
                  <a:gd name="T21" fmla="*/ 119 h 163"/>
                  <a:gd name="T22" fmla="*/ 184 w 184"/>
                  <a:gd name="T23" fmla="*/ 97 h 163"/>
                  <a:gd name="T24" fmla="*/ 184 w 184"/>
                  <a:gd name="T25" fmla="*/ 21 h 163"/>
                  <a:gd name="T26" fmla="*/ 162 w 184"/>
                  <a:gd name="T27" fmla="*/ 0 h 163"/>
                  <a:gd name="T28" fmla="*/ 38 w 184"/>
                  <a:gd name="T29" fmla="*/ 32 h 163"/>
                  <a:gd name="T30" fmla="*/ 124 w 184"/>
                  <a:gd name="T31" fmla="*/ 32 h 163"/>
                  <a:gd name="T32" fmla="*/ 130 w 184"/>
                  <a:gd name="T33" fmla="*/ 38 h 163"/>
                  <a:gd name="T34" fmla="*/ 124 w 184"/>
                  <a:gd name="T35" fmla="*/ 43 h 163"/>
                  <a:gd name="T36" fmla="*/ 38 w 184"/>
                  <a:gd name="T37" fmla="*/ 43 h 163"/>
                  <a:gd name="T38" fmla="*/ 32 w 184"/>
                  <a:gd name="T39" fmla="*/ 38 h 163"/>
                  <a:gd name="T40" fmla="*/ 38 w 184"/>
                  <a:gd name="T41" fmla="*/ 32 h 163"/>
                  <a:gd name="T42" fmla="*/ 81 w 184"/>
                  <a:gd name="T43" fmla="*/ 86 h 163"/>
                  <a:gd name="T44" fmla="*/ 38 w 184"/>
                  <a:gd name="T45" fmla="*/ 86 h 163"/>
                  <a:gd name="T46" fmla="*/ 32 w 184"/>
                  <a:gd name="T47" fmla="*/ 81 h 163"/>
                  <a:gd name="T48" fmla="*/ 38 w 184"/>
                  <a:gd name="T49" fmla="*/ 76 h 163"/>
                  <a:gd name="T50" fmla="*/ 81 w 184"/>
                  <a:gd name="T51" fmla="*/ 76 h 163"/>
                  <a:gd name="T52" fmla="*/ 86 w 184"/>
                  <a:gd name="T53" fmla="*/ 81 h 163"/>
                  <a:gd name="T54" fmla="*/ 81 w 184"/>
                  <a:gd name="T55" fmla="*/ 86 h 163"/>
                  <a:gd name="T56" fmla="*/ 146 w 184"/>
                  <a:gd name="T57" fmla="*/ 65 h 163"/>
                  <a:gd name="T58" fmla="*/ 38 w 184"/>
                  <a:gd name="T59" fmla="*/ 65 h 163"/>
                  <a:gd name="T60" fmla="*/ 32 w 184"/>
                  <a:gd name="T61" fmla="*/ 59 h 163"/>
                  <a:gd name="T62" fmla="*/ 38 w 184"/>
                  <a:gd name="T63" fmla="*/ 54 h 163"/>
                  <a:gd name="T64" fmla="*/ 146 w 184"/>
                  <a:gd name="T65" fmla="*/ 54 h 163"/>
                  <a:gd name="T66" fmla="*/ 151 w 184"/>
                  <a:gd name="T67" fmla="*/ 59 h 163"/>
                  <a:gd name="T68" fmla="*/ 146 w 184"/>
                  <a:gd name="T69" fmla="*/ 6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4" h="163">
                    <a:moveTo>
                      <a:pt x="162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9"/>
                      <a:pt x="9" y="119"/>
                      <a:pt x="21" y="119"/>
                    </a:cubicBezTo>
                    <a:cubicBezTo>
                      <a:pt x="32" y="119"/>
                      <a:pt x="32" y="119"/>
                      <a:pt x="32" y="119"/>
                    </a:cubicBezTo>
                    <a:cubicBezTo>
                      <a:pt x="32" y="157"/>
                      <a:pt x="32" y="157"/>
                      <a:pt x="32" y="157"/>
                    </a:cubicBezTo>
                    <a:cubicBezTo>
                      <a:pt x="32" y="158"/>
                      <a:pt x="33" y="160"/>
                      <a:pt x="34" y="161"/>
                    </a:cubicBezTo>
                    <a:cubicBezTo>
                      <a:pt x="36" y="163"/>
                      <a:pt x="39" y="163"/>
                      <a:pt x="42" y="161"/>
                    </a:cubicBezTo>
                    <a:cubicBezTo>
                      <a:pt x="86" y="119"/>
                      <a:pt x="86" y="119"/>
                      <a:pt x="86" y="119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74" y="119"/>
                      <a:pt x="184" y="109"/>
                      <a:pt x="184" y="97"/>
                    </a:cubicBezTo>
                    <a:cubicBezTo>
                      <a:pt x="184" y="21"/>
                      <a:pt x="184" y="21"/>
                      <a:pt x="184" y="21"/>
                    </a:cubicBezTo>
                    <a:cubicBezTo>
                      <a:pt x="184" y="9"/>
                      <a:pt x="174" y="0"/>
                      <a:pt x="162" y="0"/>
                    </a:cubicBezTo>
                    <a:moveTo>
                      <a:pt x="38" y="32"/>
                    </a:moveTo>
                    <a:cubicBezTo>
                      <a:pt x="124" y="32"/>
                      <a:pt x="124" y="32"/>
                      <a:pt x="124" y="32"/>
                    </a:cubicBezTo>
                    <a:cubicBezTo>
                      <a:pt x="127" y="32"/>
                      <a:pt x="130" y="35"/>
                      <a:pt x="130" y="38"/>
                    </a:cubicBezTo>
                    <a:cubicBezTo>
                      <a:pt x="130" y="41"/>
                      <a:pt x="127" y="43"/>
                      <a:pt x="124" y="43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5" y="43"/>
                      <a:pt x="32" y="41"/>
                      <a:pt x="32" y="38"/>
                    </a:cubicBezTo>
                    <a:cubicBezTo>
                      <a:pt x="32" y="35"/>
                      <a:pt x="35" y="32"/>
                      <a:pt x="38" y="32"/>
                    </a:cubicBezTo>
                    <a:moveTo>
                      <a:pt x="81" y="86"/>
                    </a:moveTo>
                    <a:cubicBezTo>
                      <a:pt x="38" y="86"/>
                      <a:pt x="38" y="86"/>
                      <a:pt x="38" y="86"/>
                    </a:cubicBezTo>
                    <a:cubicBezTo>
                      <a:pt x="35" y="86"/>
                      <a:pt x="32" y="84"/>
                      <a:pt x="32" y="81"/>
                    </a:cubicBezTo>
                    <a:cubicBezTo>
                      <a:pt x="32" y="78"/>
                      <a:pt x="35" y="76"/>
                      <a:pt x="38" y="76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4" y="76"/>
                      <a:pt x="86" y="78"/>
                      <a:pt x="86" y="81"/>
                    </a:cubicBezTo>
                    <a:cubicBezTo>
                      <a:pt x="86" y="84"/>
                      <a:pt x="84" y="86"/>
                      <a:pt x="81" y="86"/>
                    </a:cubicBezTo>
                    <a:moveTo>
                      <a:pt x="146" y="65"/>
                    </a:moveTo>
                    <a:cubicBezTo>
                      <a:pt x="38" y="65"/>
                      <a:pt x="38" y="65"/>
                      <a:pt x="38" y="65"/>
                    </a:cubicBezTo>
                    <a:cubicBezTo>
                      <a:pt x="35" y="65"/>
                      <a:pt x="32" y="62"/>
                      <a:pt x="32" y="59"/>
                    </a:cubicBezTo>
                    <a:cubicBezTo>
                      <a:pt x="32" y="56"/>
                      <a:pt x="35" y="54"/>
                      <a:pt x="38" y="54"/>
                    </a:cubicBezTo>
                    <a:cubicBezTo>
                      <a:pt x="146" y="54"/>
                      <a:pt x="146" y="54"/>
                      <a:pt x="146" y="54"/>
                    </a:cubicBezTo>
                    <a:cubicBezTo>
                      <a:pt x="149" y="54"/>
                      <a:pt x="151" y="56"/>
                      <a:pt x="151" y="59"/>
                    </a:cubicBezTo>
                    <a:cubicBezTo>
                      <a:pt x="151" y="62"/>
                      <a:pt x="149" y="65"/>
                      <a:pt x="146" y="6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A3E2B8A-403B-66DE-27B7-3079EAD0CEE7}"/>
                  </a:ext>
                </a:extLst>
              </p:cNvPr>
              <p:cNvGrpSpPr/>
              <p:nvPr/>
            </p:nvGrpSpPr>
            <p:grpSpPr>
              <a:xfrm>
                <a:off x="10810431" y="4392465"/>
                <a:ext cx="345994" cy="304020"/>
                <a:chOff x="8332788" y="4259263"/>
                <a:chExt cx="484188" cy="425449"/>
              </a:xfrm>
              <a:grpFill/>
            </p:grpSpPr>
            <p:sp>
              <p:nvSpPr>
                <p:cNvPr id="31" name="Freeform 159">
                  <a:extLst>
                    <a:ext uri="{FF2B5EF4-FFF2-40B4-BE49-F238E27FC236}">
                      <a16:creationId xmlns:a16="http://schemas.microsoft.com/office/drawing/2014/main" id="{C667B1D8-CB0A-EF20-E1D6-980F0C4EFF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69326" y="4552950"/>
                  <a:ext cx="131763" cy="131762"/>
                </a:xfrm>
                <a:custGeom>
                  <a:avLst/>
                  <a:gdLst>
                    <a:gd name="T0" fmla="*/ 13 w 35"/>
                    <a:gd name="T1" fmla="*/ 3 h 35"/>
                    <a:gd name="T2" fmla="*/ 33 w 35"/>
                    <a:gd name="T3" fmla="*/ 13 h 35"/>
                    <a:gd name="T4" fmla="*/ 23 w 35"/>
                    <a:gd name="T5" fmla="*/ 33 h 35"/>
                    <a:gd name="T6" fmla="*/ 3 w 35"/>
                    <a:gd name="T7" fmla="*/ 23 h 35"/>
                    <a:gd name="T8" fmla="*/ 13 w 35"/>
                    <a:gd name="T9" fmla="*/ 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35">
                      <a:moveTo>
                        <a:pt x="13" y="3"/>
                      </a:moveTo>
                      <a:cubicBezTo>
                        <a:pt x="21" y="0"/>
                        <a:pt x="30" y="5"/>
                        <a:pt x="33" y="13"/>
                      </a:cubicBezTo>
                      <a:cubicBezTo>
                        <a:pt x="35" y="21"/>
                        <a:pt x="31" y="30"/>
                        <a:pt x="23" y="33"/>
                      </a:cubicBezTo>
                      <a:cubicBezTo>
                        <a:pt x="15" y="35"/>
                        <a:pt x="6" y="31"/>
                        <a:pt x="3" y="23"/>
                      </a:cubicBezTo>
                      <a:cubicBezTo>
                        <a:pt x="0" y="15"/>
                        <a:pt x="5" y="6"/>
                        <a:pt x="13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32" name="Freeform 160">
                  <a:extLst>
                    <a:ext uri="{FF2B5EF4-FFF2-40B4-BE49-F238E27FC236}">
                      <a16:creationId xmlns:a16="http://schemas.microsoft.com/office/drawing/2014/main" id="{69DDC2FF-1C2D-F608-2FFD-E59597C9C1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45501" y="4395788"/>
                  <a:ext cx="315913" cy="217487"/>
                </a:xfrm>
                <a:custGeom>
                  <a:avLst/>
                  <a:gdLst>
                    <a:gd name="T0" fmla="*/ 74 w 84"/>
                    <a:gd name="T1" fmla="*/ 12 h 58"/>
                    <a:gd name="T2" fmla="*/ 73 w 84"/>
                    <a:gd name="T3" fmla="*/ 12 h 58"/>
                    <a:gd name="T4" fmla="*/ 72 w 84"/>
                    <a:gd name="T5" fmla="*/ 11 h 58"/>
                    <a:gd name="T6" fmla="*/ 72 w 84"/>
                    <a:gd name="T7" fmla="*/ 11 h 58"/>
                    <a:gd name="T8" fmla="*/ 6 w 84"/>
                    <a:gd name="T9" fmla="*/ 36 h 58"/>
                    <a:gd name="T10" fmla="*/ 4 w 84"/>
                    <a:gd name="T11" fmla="*/ 38 h 58"/>
                    <a:gd name="T12" fmla="*/ 2 w 84"/>
                    <a:gd name="T13" fmla="*/ 42 h 58"/>
                    <a:gd name="T14" fmla="*/ 7 w 84"/>
                    <a:gd name="T15" fmla="*/ 56 h 58"/>
                    <a:gd name="T16" fmla="*/ 20 w 84"/>
                    <a:gd name="T17" fmla="*/ 51 h 58"/>
                    <a:gd name="T18" fmla="*/ 23 w 84"/>
                    <a:gd name="T19" fmla="*/ 44 h 58"/>
                    <a:gd name="T20" fmla="*/ 65 w 84"/>
                    <a:gd name="T21" fmla="*/ 30 h 58"/>
                    <a:gd name="T22" fmla="*/ 70 w 84"/>
                    <a:gd name="T23" fmla="*/ 32 h 58"/>
                    <a:gd name="T24" fmla="*/ 83 w 84"/>
                    <a:gd name="T25" fmla="*/ 27 h 58"/>
                    <a:gd name="T26" fmla="*/ 84 w 84"/>
                    <a:gd name="T27" fmla="*/ 20 h 58"/>
                    <a:gd name="T28" fmla="*/ 79 w 84"/>
                    <a:gd name="T29" fmla="*/ 14 h 58"/>
                    <a:gd name="T30" fmla="*/ 74 w 84"/>
                    <a:gd name="T31" fmla="*/ 1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58">
                      <a:moveTo>
                        <a:pt x="74" y="12"/>
                      </a:moveTo>
                      <a:cubicBezTo>
                        <a:pt x="74" y="12"/>
                        <a:pt x="73" y="12"/>
                        <a:pt x="73" y="12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46" y="0"/>
                        <a:pt x="18" y="11"/>
                        <a:pt x="6" y="36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2" y="42"/>
                        <a:pt x="2" y="42"/>
                        <a:pt x="2" y="42"/>
                      </a:cubicBezTo>
                      <a:cubicBezTo>
                        <a:pt x="0" y="47"/>
                        <a:pt x="2" y="53"/>
                        <a:pt x="7" y="56"/>
                      </a:cubicBezTo>
                      <a:cubicBezTo>
                        <a:pt x="12" y="58"/>
                        <a:pt x="18" y="56"/>
                        <a:pt x="20" y="51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31" y="29"/>
                        <a:pt x="50" y="22"/>
                        <a:pt x="65" y="30"/>
                      </a:cubicBezTo>
                      <a:cubicBezTo>
                        <a:pt x="70" y="32"/>
                        <a:pt x="70" y="32"/>
                        <a:pt x="70" y="32"/>
                      </a:cubicBezTo>
                      <a:cubicBezTo>
                        <a:pt x="75" y="34"/>
                        <a:pt x="81" y="32"/>
                        <a:pt x="83" y="27"/>
                      </a:cubicBezTo>
                      <a:cubicBezTo>
                        <a:pt x="84" y="25"/>
                        <a:pt x="84" y="22"/>
                        <a:pt x="84" y="20"/>
                      </a:cubicBezTo>
                      <a:cubicBezTo>
                        <a:pt x="83" y="18"/>
                        <a:pt x="81" y="16"/>
                        <a:pt x="79" y="14"/>
                      </a:cubicBezTo>
                      <a:lnTo>
                        <a:pt x="74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33" name="Freeform 161">
                  <a:extLst>
                    <a:ext uri="{FF2B5EF4-FFF2-40B4-BE49-F238E27FC236}">
                      <a16:creationId xmlns:a16="http://schemas.microsoft.com/office/drawing/2014/main" id="{6FEB2EEA-8571-FF4B-3F78-F56748A9C2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32788" y="4259263"/>
                  <a:ext cx="484188" cy="296862"/>
                </a:xfrm>
                <a:custGeom>
                  <a:avLst/>
                  <a:gdLst>
                    <a:gd name="T0" fmla="*/ 123 w 129"/>
                    <a:gd name="T1" fmla="*/ 21 h 79"/>
                    <a:gd name="T2" fmla="*/ 119 w 129"/>
                    <a:gd name="T3" fmla="*/ 19 h 79"/>
                    <a:gd name="T4" fmla="*/ 118 w 129"/>
                    <a:gd name="T5" fmla="*/ 19 h 79"/>
                    <a:gd name="T6" fmla="*/ 115 w 129"/>
                    <a:gd name="T7" fmla="*/ 17 h 79"/>
                    <a:gd name="T8" fmla="*/ 113 w 129"/>
                    <a:gd name="T9" fmla="*/ 17 h 79"/>
                    <a:gd name="T10" fmla="*/ 6 w 129"/>
                    <a:gd name="T11" fmla="*/ 57 h 79"/>
                    <a:gd name="T12" fmla="*/ 5 w 129"/>
                    <a:gd name="T13" fmla="*/ 57 h 79"/>
                    <a:gd name="T14" fmla="*/ 2 w 129"/>
                    <a:gd name="T15" fmla="*/ 65 h 79"/>
                    <a:gd name="T16" fmla="*/ 6 w 129"/>
                    <a:gd name="T17" fmla="*/ 77 h 79"/>
                    <a:gd name="T18" fmla="*/ 18 w 129"/>
                    <a:gd name="T19" fmla="*/ 73 h 79"/>
                    <a:gd name="T20" fmla="*/ 22 w 129"/>
                    <a:gd name="T21" fmla="*/ 65 h 79"/>
                    <a:gd name="T22" fmla="*/ 22 w 129"/>
                    <a:gd name="T23" fmla="*/ 65 h 79"/>
                    <a:gd name="T24" fmla="*/ 109 w 129"/>
                    <a:gd name="T25" fmla="*/ 34 h 79"/>
                    <a:gd name="T26" fmla="*/ 115 w 129"/>
                    <a:gd name="T27" fmla="*/ 37 h 79"/>
                    <a:gd name="T28" fmla="*/ 127 w 129"/>
                    <a:gd name="T29" fmla="*/ 33 h 79"/>
                    <a:gd name="T30" fmla="*/ 123 w 129"/>
                    <a:gd name="T31" fmla="*/ 21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9" h="79">
                      <a:moveTo>
                        <a:pt x="123" y="21"/>
                      </a:moveTo>
                      <a:cubicBezTo>
                        <a:pt x="119" y="19"/>
                        <a:pt x="119" y="19"/>
                        <a:pt x="119" y="19"/>
                      </a:cubicBezTo>
                      <a:cubicBezTo>
                        <a:pt x="118" y="19"/>
                        <a:pt x="118" y="19"/>
                        <a:pt x="118" y="19"/>
                      </a:cubicBezTo>
                      <a:cubicBezTo>
                        <a:pt x="115" y="17"/>
                        <a:pt x="115" y="17"/>
                        <a:pt x="115" y="17"/>
                      </a:cubicBezTo>
                      <a:cubicBezTo>
                        <a:pt x="115" y="17"/>
                        <a:pt x="114" y="17"/>
                        <a:pt x="113" y="17"/>
                      </a:cubicBezTo>
                      <a:cubicBezTo>
                        <a:pt x="73" y="0"/>
                        <a:pt x="26" y="18"/>
                        <a:pt x="6" y="57"/>
                      </a:cubicBezTo>
                      <a:cubicBezTo>
                        <a:pt x="6" y="57"/>
                        <a:pt x="6" y="57"/>
                        <a:pt x="5" y="57"/>
                      </a:cubicBezTo>
                      <a:cubicBezTo>
                        <a:pt x="2" y="65"/>
                        <a:pt x="2" y="65"/>
                        <a:pt x="2" y="65"/>
                      </a:cubicBezTo>
                      <a:cubicBezTo>
                        <a:pt x="0" y="69"/>
                        <a:pt x="2" y="75"/>
                        <a:pt x="6" y="77"/>
                      </a:cubicBezTo>
                      <a:cubicBezTo>
                        <a:pt x="10" y="79"/>
                        <a:pt x="16" y="77"/>
                        <a:pt x="18" y="73"/>
                      </a:cubicBezTo>
                      <a:cubicBezTo>
                        <a:pt x="22" y="65"/>
                        <a:pt x="22" y="65"/>
                        <a:pt x="22" y="65"/>
                      </a:cubicBezTo>
                      <a:cubicBezTo>
                        <a:pt x="22" y="65"/>
                        <a:pt x="22" y="65"/>
                        <a:pt x="22" y="65"/>
                      </a:cubicBezTo>
                      <a:cubicBezTo>
                        <a:pt x="38" y="33"/>
                        <a:pt x="76" y="20"/>
                        <a:pt x="109" y="34"/>
                      </a:cubicBezTo>
                      <a:cubicBezTo>
                        <a:pt x="115" y="37"/>
                        <a:pt x="115" y="37"/>
                        <a:pt x="115" y="37"/>
                      </a:cubicBezTo>
                      <a:cubicBezTo>
                        <a:pt x="119" y="39"/>
                        <a:pt x="125" y="37"/>
                        <a:pt x="127" y="33"/>
                      </a:cubicBezTo>
                      <a:cubicBezTo>
                        <a:pt x="129" y="29"/>
                        <a:pt x="127" y="23"/>
                        <a:pt x="123" y="2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  <p:sp>
            <p:nvSpPr>
              <p:cNvPr id="20" name="Freeform 163">
                <a:extLst>
                  <a:ext uri="{FF2B5EF4-FFF2-40B4-BE49-F238E27FC236}">
                    <a16:creationId xmlns:a16="http://schemas.microsoft.com/office/drawing/2014/main" id="{4BA9C8B1-1EEF-A795-7F66-69AF6116C5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54342" y="4999372"/>
                <a:ext cx="365279" cy="309693"/>
              </a:xfrm>
              <a:custGeom>
                <a:avLst/>
                <a:gdLst>
                  <a:gd name="T0" fmla="*/ 2 w 136"/>
                  <a:gd name="T1" fmla="*/ 32 h 115"/>
                  <a:gd name="T2" fmla="*/ 0 w 136"/>
                  <a:gd name="T3" fmla="*/ 35 h 115"/>
                  <a:gd name="T4" fmla="*/ 2 w 136"/>
                  <a:gd name="T5" fmla="*/ 39 h 115"/>
                  <a:gd name="T6" fmla="*/ 14 w 136"/>
                  <a:gd name="T7" fmla="*/ 51 h 115"/>
                  <a:gd name="T8" fmla="*/ 78 w 136"/>
                  <a:gd name="T9" fmla="*/ 115 h 115"/>
                  <a:gd name="T10" fmla="*/ 136 w 136"/>
                  <a:gd name="T11" fmla="*/ 56 h 115"/>
                  <a:gd name="T12" fmla="*/ 123 w 136"/>
                  <a:gd name="T13" fmla="*/ 63 h 115"/>
                  <a:gd name="T14" fmla="*/ 90 w 136"/>
                  <a:gd name="T15" fmla="*/ 46 h 115"/>
                  <a:gd name="T16" fmla="*/ 90 w 136"/>
                  <a:gd name="T17" fmla="*/ 40 h 115"/>
                  <a:gd name="T18" fmla="*/ 56 w 136"/>
                  <a:gd name="T19" fmla="*/ 0 h 115"/>
                  <a:gd name="T20" fmla="*/ 19 w 136"/>
                  <a:gd name="T21" fmla="*/ 24 h 115"/>
                  <a:gd name="T22" fmla="*/ 2 w 136"/>
                  <a:gd name="T23" fmla="*/ 32 h 115"/>
                  <a:gd name="T24" fmla="*/ 35 w 136"/>
                  <a:gd name="T25" fmla="*/ 39 h 115"/>
                  <a:gd name="T26" fmla="*/ 29 w 136"/>
                  <a:gd name="T27" fmla="*/ 33 h 115"/>
                  <a:gd name="T28" fmla="*/ 35 w 136"/>
                  <a:gd name="T29" fmla="*/ 27 h 115"/>
                  <a:gd name="T30" fmla="*/ 41 w 136"/>
                  <a:gd name="T31" fmla="*/ 33 h 115"/>
                  <a:gd name="T32" fmla="*/ 35 w 136"/>
                  <a:gd name="T33" fmla="*/ 3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" h="115">
                    <a:moveTo>
                      <a:pt x="2" y="32"/>
                    </a:moveTo>
                    <a:cubicBezTo>
                      <a:pt x="1" y="33"/>
                      <a:pt x="0" y="34"/>
                      <a:pt x="0" y="35"/>
                    </a:cubicBezTo>
                    <a:cubicBezTo>
                      <a:pt x="0" y="37"/>
                      <a:pt x="1" y="38"/>
                      <a:pt x="2" y="39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90"/>
                      <a:pt x="40" y="115"/>
                      <a:pt x="78" y="115"/>
                    </a:cubicBezTo>
                    <a:cubicBezTo>
                      <a:pt x="110" y="115"/>
                      <a:pt x="136" y="80"/>
                      <a:pt x="136" y="56"/>
                    </a:cubicBezTo>
                    <a:cubicBezTo>
                      <a:pt x="136" y="45"/>
                      <a:pt x="132" y="58"/>
                      <a:pt x="123" y="63"/>
                    </a:cubicBezTo>
                    <a:cubicBezTo>
                      <a:pt x="114" y="68"/>
                      <a:pt x="89" y="72"/>
                      <a:pt x="90" y="46"/>
                    </a:cubicBezTo>
                    <a:cubicBezTo>
                      <a:pt x="90" y="44"/>
                      <a:pt x="90" y="42"/>
                      <a:pt x="90" y="40"/>
                    </a:cubicBezTo>
                    <a:cubicBezTo>
                      <a:pt x="90" y="19"/>
                      <a:pt x="77" y="0"/>
                      <a:pt x="56" y="0"/>
                    </a:cubicBezTo>
                    <a:cubicBezTo>
                      <a:pt x="36" y="0"/>
                      <a:pt x="22" y="11"/>
                      <a:pt x="19" y="24"/>
                    </a:cubicBezTo>
                    <a:cubicBezTo>
                      <a:pt x="2" y="32"/>
                      <a:pt x="2" y="32"/>
                      <a:pt x="2" y="32"/>
                    </a:cubicBezTo>
                    <a:moveTo>
                      <a:pt x="35" y="39"/>
                    </a:moveTo>
                    <a:cubicBezTo>
                      <a:pt x="32" y="39"/>
                      <a:pt x="29" y="36"/>
                      <a:pt x="29" y="33"/>
                    </a:cubicBezTo>
                    <a:cubicBezTo>
                      <a:pt x="29" y="30"/>
                      <a:pt x="32" y="27"/>
                      <a:pt x="35" y="27"/>
                    </a:cubicBezTo>
                    <a:cubicBezTo>
                      <a:pt x="38" y="27"/>
                      <a:pt x="41" y="30"/>
                      <a:pt x="41" y="33"/>
                    </a:cubicBezTo>
                    <a:cubicBezTo>
                      <a:pt x="41" y="36"/>
                      <a:pt x="38" y="39"/>
                      <a:pt x="35" y="3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7DC5DCC-6413-28E8-C42B-EB2A1FDD9EB5}"/>
                  </a:ext>
                </a:extLst>
              </p:cNvPr>
              <p:cNvGrpSpPr/>
              <p:nvPr/>
            </p:nvGrpSpPr>
            <p:grpSpPr>
              <a:xfrm>
                <a:off x="10162686" y="1948955"/>
                <a:ext cx="390236" cy="398176"/>
                <a:chOff x="7426326" y="839788"/>
                <a:chExt cx="546100" cy="557212"/>
              </a:xfrm>
              <a:grpFill/>
            </p:grpSpPr>
            <p:sp>
              <p:nvSpPr>
                <p:cNvPr id="29" name="Freeform 178">
                  <a:extLst>
                    <a:ext uri="{FF2B5EF4-FFF2-40B4-BE49-F238E27FC236}">
                      <a16:creationId xmlns:a16="http://schemas.microsoft.com/office/drawing/2014/main" id="{4E30FBFE-AF38-C1C3-60DE-A9D6BB8A8E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26326" y="1017588"/>
                  <a:ext cx="381000" cy="379412"/>
                </a:xfrm>
                <a:custGeom>
                  <a:avLst/>
                  <a:gdLst>
                    <a:gd name="T0" fmla="*/ 15 w 101"/>
                    <a:gd name="T1" fmla="*/ 76 h 101"/>
                    <a:gd name="T2" fmla="*/ 9 w 101"/>
                    <a:gd name="T3" fmla="*/ 81 h 101"/>
                    <a:gd name="T4" fmla="*/ 21 w 101"/>
                    <a:gd name="T5" fmla="*/ 92 h 101"/>
                    <a:gd name="T6" fmla="*/ 26 w 101"/>
                    <a:gd name="T7" fmla="*/ 87 h 101"/>
                    <a:gd name="T8" fmla="*/ 43 w 101"/>
                    <a:gd name="T9" fmla="*/ 93 h 101"/>
                    <a:gd name="T10" fmla="*/ 43 w 101"/>
                    <a:gd name="T11" fmla="*/ 101 h 101"/>
                    <a:gd name="T12" fmla="*/ 59 w 101"/>
                    <a:gd name="T13" fmla="*/ 101 h 101"/>
                    <a:gd name="T14" fmla="*/ 59 w 101"/>
                    <a:gd name="T15" fmla="*/ 93 h 101"/>
                    <a:gd name="T16" fmla="*/ 75 w 101"/>
                    <a:gd name="T17" fmla="*/ 86 h 101"/>
                    <a:gd name="T18" fmla="*/ 81 w 101"/>
                    <a:gd name="T19" fmla="*/ 91 h 101"/>
                    <a:gd name="T20" fmla="*/ 92 w 101"/>
                    <a:gd name="T21" fmla="*/ 80 h 101"/>
                    <a:gd name="T22" fmla="*/ 87 w 101"/>
                    <a:gd name="T23" fmla="*/ 75 h 101"/>
                    <a:gd name="T24" fmla="*/ 93 w 101"/>
                    <a:gd name="T25" fmla="*/ 58 h 101"/>
                    <a:gd name="T26" fmla="*/ 101 w 101"/>
                    <a:gd name="T27" fmla="*/ 58 h 101"/>
                    <a:gd name="T28" fmla="*/ 101 w 101"/>
                    <a:gd name="T29" fmla="*/ 42 h 101"/>
                    <a:gd name="T30" fmla="*/ 93 w 101"/>
                    <a:gd name="T31" fmla="*/ 42 h 101"/>
                    <a:gd name="T32" fmla="*/ 86 w 101"/>
                    <a:gd name="T33" fmla="*/ 25 h 101"/>
                    <a:gd name="T34" fmla="*/ 91 w 101"/>
                    <a:gd name="T35" fmla="*/ 20 h 101"/>
                    <a:gd name="T36" fmla="*/ 80 w 101"/>
                    <a:gd name="T37" fmla="*/ 9 h 101"/>
                    <a:gd name="T38" fmla="*/ 74 w 101"/>
                    <a:gd name="T39" fmla="*/ 14 h 101"/>
                    <a:gd name="T40" fmla="*/ 58 w 101"/>
                    <a:gd name="T41" fmla="*/ 7 h 101"/>
                    <a:gd name="T42" fmla="*/ 57 w 101"/>
                    <a:gd name="T43" fmla="*/ 0 h 101"/>
                    <a:gd name="T44" fmla="*/ 41 w 101"/>
                    <a:gd name="T45" fmla="*/ 0 h 101"/>
                    <a:gd name="T46" fmla="*/ 42 w 101"/>
                    <a:gd name="T47" fmla="*/ 8 h 101"/>
                    <a:gd name="T48" fmla="*/ 25 w 101"/>
                    <a:gd name="T49" fmla="*/ 15 h 101"/>
                    <a:gd name="T50" fmla="*/ 20 w 101"/>
                    <a:gd name="T51" fmla="*/ 10 h 101"/>
                    <a:gd name="T52" fmla="*/ 8 w 101"/>
                    <a:gd name="T53" fmla="*/ 21 h 101"/>
                    <a:gd name="T54" fmla="*/ 14 w 101"/>
                    <a:gd name="T55" fmla="*/ 26 h 101"/>
                    <a:gd name="T56" fmla="*/ 7 w 101"/>
                    <a:gd name="T57" fmla="*/ 43 h 101"/>
                    <a:gd name="T58" fmla="*/ 0 w 101"/>
                    <a:gd name="T59" fmla="*/ 43 h 101"/>
                    <a:gd name="T60" fmla="*/ 0 w 101"/>
                    <a:gd name="T61" fmla="*/ 59 h 101"/>
                    <a:gd name="T62" fmla="*/ 7 w 101"/>
                    <a:gd name="T63" fmla="*/ 59 h 101"/>
                    <a:gd name="T64" fmla="*/ 15 w 101"/>
                    <a:gd name="T65" fmla="*/ 76 h 101"/>
                    <a:gd name="T66" fmla="*/ 50 w 101"/>
                    <a:gd name="T67" fmla="*/ 18 h 101"/>
                    <a:gd name="T68" fmla="*/ 82 w 101"/>
                    <a:gd name="T69" fmla="*/ 50 h 101"/>
                    <a:gd name="T70" fmla="*/ 51 w 101"/>
                    <a:gd name="T71" fmla="*/ 83 h 101"/>
                    <a:gd name="T72" fmla="*/ 18 w 101"/>
                    <a:gd name="T73" fmla="*/ 51 h 101"/>
                    <a:gd name="T74" fmla="*/ 50 w 101"/>
                    <a:gd name="T75" fmla="*/ 1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01" h="101">
                      <a:moveTo>
                        <a:pt x="15" y="76"/>
                      </a:moveTo>
                      <a:cubicBezTo>
                        <a:pt x="9" y="81"/>
                        <a:pt x="9" y="81"/>
                        <a:pt x="9" y="81"/>
                      </a:cubicBezTo>
                      <a:cubicBezTo>
                        <a:pt x="21" y="92"/>
                        <a:pt x="21" y="92"/>
                        <a:pt x="21" y="92"/>
                      </a:cubicBezTo>
                      <a:cubicBezTo>
                        <a:pt x="26" y="87"/>
                        <a:pt x="26" y="87"/>
                        <a:pt x="26" y="87"/>
                      </a:cubicBezTo>
                      <a:cubicBezTo>
                        <a:pt x="31" y="90"/>
                        <a:pt x="37" y="92"/>
                        <a:pt x="43" y="93"/>
                      </a:cubicBezTo>
                      <a:cubicBezTo>
                        <a:pt x="43" y="101"/>
                        <a:pt x="43" y="101"/>
                        <a:pt x="43" y="101"/>
                      </a:cubicBezTo>
                      <a:cubicBezTo>
                        <a:pt x="59" y="101"/>
                        <a:pt x="59" y="101"/>
                        <a:pt x="59" y="101"/>
                      </a:cubicBezTo>
                      <a:cubicBezTo>
                        <a:pt x="59" y="93"/>
                        <a:pt x="59" y="93"/>
                        <a:pt x="59" y="93"/>
                      </a:cubicBezTo>
                      <a:cubicBezTo>
                        <a:pt x="65" y="92"/>
                        <a:pt x="71" y="90"/>
                        <a:pt x="75" y="86"/>
                      </a:cubicBezTo>
                      <a:cubicBezTo>
                        <a:pt x="81" y="91"/>
                        <a:pt x="81" y="91"/>
                        <a:pt x="81" y="91"/>
                      </a:cubicBezTo>
                      <a:cubicBezTo>
                        <a:pt x="92" y="80"/>
                        <a:pt x="92" y="80"/>
                        <a:pt x="92" y="80"/>
                      </a:cubicBezTo>
                      <a:cubicBezTo>
                        <a:pt x="87" y="75"/>
                        <a:pt x="87" y="75"/>
                        <a:pt x="87" y="75"/>
                      </a:cubicBezTo>
                      <a:cubicBezTo>
                        <a:pt x="90" y="70"/>
                        <a:pt x="92" y="64"/>
                        <a:pt x="93" y="58"/>
                      </a:cubicBezTo>
                      <a:cubicBezTo>
                        <a:pt x="101" y="58"/>
                        <a:pt x="101" y="58"/>
                        <a:pt x="101" y="58"/>
                      </a:cubicBezTo>
                      <a:cubicBezTo>
                        <a:pt x="101" y="42"/>
                        <a:pt x="101" y="42"/>
                        <a:pt x="101" y="42"/>
                      </a:cubicBezTo>
                      <a:cubicBezTo>
                        <a:pt x="93" y="42"/>
                        <a:pt x="93" y="42"/>
                        <a:pt x="93" y="42"/>
                      </a:cubicBezTo>
                      <a:cubicBezTo>
                        <a:pt x="92" y="36"/>
                        <a:pt x="89" y="30"/>
                        <a:pt x="86" y="25"/>
                      </a:cubicBezTo>
                      <a:cubicBezTo>
                        <a:pt x="91" y="20"/>
                        <a:pt x="91" y="20"/>
                        <a:pt x="91" y="20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74" y="14"/>
                        <a:pt x="74" y="14"/>
                        <a:pt x="74" y="14"/>
                      </a:cubicBezTo>
                      <a:cubicBezTo>
                        <a:pt x="69" y="11"/>
                        <a:pt x="64" y="8"/>
                        <a:pt x="58" y="7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35" y="9"/>
                        <a:pt x="30" y="11"/>
                        <a:pt x="25" y="15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0" y="31"/>
                        <a:pt x="8" y="37"/>
                        <a:pt x="7" y="43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7" y="59"/>
                        <a:pt x="7" y="59"/>
                        <a:pt x="7" y="59"/>
                      </a:cubicBezTo>
                      <a:cubicBezTo>
                        <a:pt x="9" y="65"/>
                        <a:pt x="11" y="71"/>
                        <a:pt x="15" y="76"/>
                      </a:cubicBezTo>
                      <a:moveTo>
                        <a:pt x="50" y="18"/>
                      </a:moveTo>
                      <a:cubicBezTo>
                        <a:pt x="68" y="18"/>
                        <a:pt x="82" y="32"/>
                        <a:pt x="82" y="50"/>
                      </a:cubicBezTo>
                      <a:cubicBezTo>
                        <a:pt x="83" y="68"/>
                        <a:pt x="68" y="82"/>
                        <a:pt x="51" y="83"/>
                      </a:cubicBezTo>
                      <a:cubicBezTo>
                        <a:pt x="33" y="83"/>
                        <a:pt x="18" y="69"/>
                        <a:pt x="18" y="51"/>
                      </a:cubicBezTo>
                      <a:cubicBezTo>
                        <a:pt x="18" y="33"/>
                        <a:pt x="32" y="18"/>
                        <a:pt x="50" y="1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30" name="Freeform 179">
                  <a:extLst>
                    <a:ext uri="{FF2B5EF4-FFF2-40B4-BE49-F238E27FC236}">
                      <a16:creationId xmlns:a16="http://schemas.microsoft.com/office/drawing/2014/main" id="{AA926511-C9D5-33F4-4F3D-2C5622157C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712076" y="839788"/>
                  <a:ext cx="260350" cy="260350"/>
                </a:xfrm>
                <a:custGeom>
                  <a:avLst/>
                  <a:gdLst>
                    <a:gd name="T0" fmla="*/ 64 w 69"/>
                    <a:gd name="T1" fmla="*/ 29 h 69"/>
                    <a:gd name="T2" fmla="*/ 69 w 69"/>
                    <a:gd name="T3" fmla="*/ 26 h 69"/>
                    <a:gd name="T4" fmla="*/ 63 w 69"/>
                    <a:gd name="T5" fmla="*/ 15 h 69"/>
                    <a:gd name="T6" fmla="*/ 59 w 69"/>
                    <a:gd name="T7" fmla="*/ 17 h 69"/>
                    <a:gd name="T8" fmla="*/ 51 w 69"/>
                    <a:gd name="T9" fmla="*/ 10 h 69"/>
                    <a:gd name="T10" fmla="*/ 53 w 69"/>
                    <a:gd name="T11" fmla="*/ 5 h 69"/>
                    <a:gd name="T12" fmla="*/ 41 w 69"/>
                    <a:gd name="T13" fmla="*/ 0 h 69"/>
                    <a:gd name="T14" fmla="*/ 39 w 69"/>
                    <a:gd name="T15" fmla="*/ 5 h 69"/>
                    <a:gd name="T16" fmla="*/ 29 w 69"/>
                    <a:gd name="T17" fmla="*/ 5 h 69"/>
                    <a:gd name="T18" fmla="*/ 27 w 69"/>
                    <a:gd name="T19" fmla="*/ 1 h 69"/>
                    <a:gd name="T20" fmla="*/ 15 w 69"/>
                    <a:gd name="T21" fmla="*/ 6 h 69"/>
                    <a:gd name="T22" fmla="*/ 17 w 69"/>
                    <a:gd name="T23" fmla="*/ 10 h 69"/>
                    <a:gd name="T24" fmla="*/ 10 w 69"/>
                    <a:gd name="T25" fmla="*/ 18 h 69"/>
                    <a:gd name="T26" fmla="*/ 5 w 69"/>
                    <a:gd name="T27" fmla="*/ 16 h 69"/>
                    <a:gd name="T28" fmla="*/ 0 w 69"/>
                    <a:gd name="T29" fmla="*/ 28 h 69"/>
                    <a:gd name="T30" fmla="*/ 5 w 69"/>
                    <a:gd name="T31" fmla="*/ 30 h 69"/>
                    <a:gd name="T32" fmla="*/ 5 w 69"/>
                    <a:gd name="T33" fmla="*/ 40 h 69"/>
                    <a:gd name="T34" fmla="*/ 1 w 69"/>
                    <a:gd name="T35" fmla="*/ 43 h 69"/>
                    <a:gd name="T36" fmla="*/ 6 w 69"/>
                    <a:gd name="T37" fmla="*/ 54 h 69"/>
                    <a:gd name="T38" fmla="*/ 11 w 69"/>
                    <a:gd name="T39" fmla="*/ 52 h 69"/>
                    <a:gd name="T40" fmla="*/ 18 w 69"/>
                    <a:gd name="T41" fmla="*/ 59 h 69"/>
                    <a:gd name="T42" fmla="*/ 16 w 69"/>
                    <a:gd name="T43" fmla="*/ 64 h 69"/>
                    <a:gd name="T44" fmla="*/ 28 w 69"/>
                    <a:gd name="T45" fmla="*/ 69 h 69"/>
                    <a:gd name="T46" fmla="*/ 30 w 69"/>
                    <a:gd name="T47" fmla="*/ 64 h 69"/>
                    <a:gd name="T48" fmla="*/ 41 w 69"/>
                    <a:gd name="T49" fmla="*/ 64 h 69"/>
                    <a:gd name="T50" fmla="*/ 43 w 69"/>
                    <a:gd name="T51" fmla="*/ 68 h 69"/>
                    <a:gd name="T52" fmla="*/ 54 w 69"/>
                    <a:gd name="T53" fmla="*/ 63 h 69"/>
                    <a:gd name="T54" fmla="*/ 52 w 69"/>
                    <a:gd name="T55" fmla="*/ 58 h 69"/>
                    <a:gd name="T56" fmla="*/ 59 w 69"/>
                    <a:gd name="T57" fmla="*/ 51 h 69"/>
                    <a:gd name="T58" fmla="*/ 64 w 69"/>
                    <a:gd name="T59" fmla="*/ 53 h 69"/>
                    <a:gd name="T60" fmla="*/ 69 w 69"/>
                    <a:gd name="T61" fmla="*/ 41 h 69"/>
                    <a:gd name="T62" fmla="*/ 64 w 69"/>
                    <a:gd name="T63" fmla="*/ 39 h 69"/>
                    <a:gd name="T64" fmla="*/ 64 w 69"/>
                    <a:gd name="T65" fmla="*/ 29 h 69"/>
                    <a:gd name="T66" fmla="*/ 43 w 69"/>
                    <a:gd name="T67" fmla="*/ 53 h 69"/>
                    <a:gd name="T68" fmla="*/ 35 w 69"/>
                    <a:gd name="T69" fmla="*/ 54 h 69"/>
                    <a:gd name="T70" fmla="*/ 16 w 69"/>
                    <a:gd name="T71" fmla="*/ 43 h 69"/>
                    <a:gd name="T72" fmla="*/ 26 w 69"/>
                    <a:gd name="T73" fmla="*/ 16 h 69"/>
                    <a:gd name="T74" fmla="*/ 34 w 69"/>
                    <a:gd name="T75" fmla="*/ 14 h 69"/>
                    <a:gd name="T76" fmla="*/ 53 w 69"/>
                    <a:gd name="T77" fmla="*/ 26 h 69"/>
                    <a:gd name="T78" fmla="*/ 43 w 69"/>
                    <a:gd name="T79" fmla="*/ 53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9" h="69">
                      <a:moveTo>
                        <a:pt x="64" y="29"/>
                      </a:moveTo>
                      <a:cubicBezTo>
                        <a:pt x="69" y="26"/>
                        <a:pt x="69" y="26"/>
                        <a:pt x="69" y="26"/>
                      </a:cubicBezTo>
                      <a:cubicBezTo>
                        <a:pt x="63" y="15"/>
                        <a:pt x="63" y="15"/>
                        <a:pt x="63" y="15"/>
                      </a:cubicBezTo>
                      <a:cubicBezTo>
                        <a:pt x="59" y="17"/>
                        <a:pt x="59" y="17"/>
                        <a:pt x="59" y="17"/>
                      </a:cubicBezTo>
                      <a:cubicBezTo>
                        <a:pt x="57" y="14"/>
                        <a:pt x="54" y="12"/>
                        <a:pt x="51" y="10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6" y="4"/>
                        <a:pt x="32" y="5"/>
                        <a:pt x="29" y="5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4" y="13"/>
                        <a:pt x="12" y="15"/>
                        <a:pt x="10" y="18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33"/>
                        <a:pt x="5" y="37"/>
                        <a:pt x="5" y="40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6" y="54"/>
                        <a:pt x="6" y="54"/>
                        <a:pt x="6" y="54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3" y="55"/>
                        <a:pt x="15" y="57"/>
                        <a:pt x="18" y="59"/>
                      </a:cubicBezTo>
                      <a:cubicBezTo>
                        <a:pt x="16" y="64"/>
                        <a:pt x="16" y="64"/>
                        <a:pt x="16" y="64"/>
                      </a:cubicBezTo>
                      <a:cubicBezTo>
                        <a:pt x="28" y="69"/>
                        <a:pt x="28" y="69"/>
                        <a:pt x="28" y="69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34" y="64"/>
                        <a:pt x="37" y="64"/>
                        <a:pt x="41" y="64"/>
                      </a:cubicBezTo>
                      <a:cubicBezTo>
                        <a:pt x="43" y="68"/>
                        <a:pt x="43" y="68"/>
                        <a:pt x="43" y="68"/>
                      </a:cubicBezTo>
                      <a:cubicBezTo>
                        <a:pt x="54" y="63"/>
                        <a:pt x="54" y="63"/>
                        <a:pt x="54" y="63"/>
                      </a:cubicBezTo>
                      <a:cubicBezTo>
                        <a:pt x="52" y="58"/>
                        <a:pt x="52" y="58"/>
                        <a:pt x="52" y="58"/>
                      </a:cubicBezTo>
                      <a:cubicBezTo>
                        <a:pt x="55" y="56"/>
                        <a:pt x="58" y="54"/>
                        <a:pt x="59" y="51"/>
                      </a:cubicBezTo>
                      <a:cubicBezTo>
                        <a:pt x="64" y="53"/>
                        <a:pt x="64" y="53"/>
                        <a:pt x="64" y="53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5" y="35"/>
                        <a:pt x="64" y="32"/>
                        <a:pt x="64" y="29"/>
                      </a:cubicBezTo>
                      <a:moveTo>
                        <a:pt x="43" y="53"/>
                      </a:moveTo>
                      <a:cubicBezTo>
                        <a:pt x="40" y="54"/>
                        <a:pt x="38" y="54"/>
                        <a:pt x="35" y="54"/>
                      </a:cubicBezTo>
                      <a:cubicBezTo>
                        <a:pt x="27" y="55"/>
                        <a:pt x="20" y="50"/>
                        <a:pt x="16" y="43"/>
                      </a:cubicBezTo>
                      <a:cubicBezTo>
                        <a:pt x="12" y="33"/>
                        <a:pt x="16" y="21"/>
                        <a:pt x="26" y="16"/>
                      </a:cubicBezTo>
                      <a:cubicBezTo>
                        <a:pt x="29" y="15"/>
                        <a:pt x="32" y="15"/>
                        <a:pt x="34" y="14"/>
                      </a:cubicBezTo>
                      <a:cubicBezTo>
                        <a:pt x="42" y="14"/>
                        <a:pt x="50" y="19"/>
                        <a:pt x="53" y="26"/>
                      </a:cubicBezTo>
                      <a:cubicBezTo>
                        <a:pt x="57" y="36"/>
                        <a:pt x="53" y="48"/>
                        <a:pt x="43" y="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5763309-17C2-FA4D-AC6D-F5CFD5BF485A}"/>
                  </a:ext>
                </a:extLst>
              </p:cNvPr>
              <p:cNvGrpSpPr/>
              <p:nvPr/>
            </p:nvGrpSpPr>
            <p:grpSpPr>
              <a:xfrm>
                <a:off x="11154157" y="4111133"/>
                <a:ext cx="247301" cy="292676"/>
                <a:chOff x="8813801" y="3865563"/>
                <a:chExt cx="346075" cy="409574"/>
              </a:xfrm>
              <a:grpFill/>
            </p:grpSpPr>
            <p:sp>
              <p:nvSpPr>
                <p:cNvPr id="27" name="Freeform 189">
                  <a:extLst>
                    <a:ext uri="{FF2B5EF4-FFF2-40B4-BE49-F238E27FC236}">
                      <a16:creationId xmlns:a16="http://schemas.microsoft.com/office/drawing/2014/main" id="{4489AC1E-EDDE-E64F-7E1D-C2C001D014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13801" y="3940175"/>
                  <a:ext cx="346075" cy="334962"/>
                </a:xfrm>
                <a:custGeom>
                  <a:avLst/>
                  <a:gdLst>
                    <a:gd name="T0" fmla="*/ 46 w 92"/>
                    <a:gd name="T1" fmla="*/ 89 h 89"/>
                    <a:gd name="T2" fmla="*/ 92 w 92"/>
                    <a:gd name="T3" fmla="*/ 43 h 89"/>
                    <a:gd name="T4" fmla="*/ 63 w 92"/>
                    <a:gd name="T5" fmla="*/ 0 h 89"/>
                    <a:gd name="T6" fmla="*/ 57 w 92"/>
                    <a:gd name="T7" fmla="*/ 9 h 89"/>
                    <a:gd name="T8" fmla="*/ 82 w 92"/>
                    <a:gd name="T9" fmla="*/ 43 h 89"/>
                    <a:gd name="T10" fmla="*/ 46 w 92"/>
                    <a:gd name="T11" fmla="*/ 79 h 89"/>
                    <a:gd name="T12" fmla="*/ 10 w 92"/>
                    <a:gd name="T13" fmla="*/ 43 h 89"/>
                    <a:gd name="T14" fmla="*/ 35 w 92"/>
                    <a:gd name="T15" fmla="*/ 9 h 89"/>
                    <a:gd name="T16" fmla="*/ 28 w 92"/>
                    <a:gd name="T17" fmla="*/ 0 h 89"/>
                    <a:gd name="T18" fmla="*/ 0 w 92"/>
                    <a:gd name="T19" fmla="*/ 43 h 89"/>
                    <a:gd name="T20" fmla="*/ 46 w 92"/>
                    <a:gd name="T21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2" h="89">
                      <a:moveTo>
                        <a:pt x="46" y="89"/>
                      </a:moveTo>
                      <a:cubicBezTo>
                        <a:pt x="71" y="89"/>
                        <a:pt x="92" y="68"/>
                        <a:pt x="92" y="43"/>
                      </a:cubicBezTo>
                      <a:cubicBezTo>
                        <a:pt x="92" y="24"/>
                        <a:pt x="80" y="7"/>
                        <a:pt x="63" y="0"/>
                      </a:cubicBezTo>
                      <a:cubicBezTo>
                        <a:pt x="57" y="9"/>
                        <a:pt x="57" y="9"/>
                        <a:pt x="57" y="9"/>
                      </a:cubicBezTo>
                      <a:cubicBezTo>
                        <a:pt x="71" y="13"/>
                        <a:pt x="82" y="27"/>
                        <a:pt x="82" y="43"/>
                      </a:cubicBezTo>
                      <a:cubicBezTo>
                        <a:pt x="82" y="63"/>
                        <a:pt x="66" y="79"/>
                        <a:pt x="46" y="79"/>
                      </a:cubicBezTo>
                      <a:cubicBezTo>
                        <a:pt x="26" y="79"/>
                        <a:pt x="10" y="63"/>
                        <a:pt x="10" y="43"/>
                      </a:cubicBezTo>
                      <a:cubicBezTo>
                        <a:pt x="10" y="27"/>
                        <a:pt x="20" y="13"/>
                        <a:pt x="35" y="9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12" y="7"/>
                        <a:pt x="0" y="24"/>
                        <a:pt x="0" y="43"/>
                      </a:cubicBezTo>
                      <a:cubicBezTo>
                        <a:pt x="0" y="68"/>
                        <a:pt x="20" y="89"/>
                        <a:pt x="46" y="8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  <p:sp>
              <p:nvSpPr>
                <p:cNvPr id="28" name="Freeform 190">
                  <a:extLst>
                    <a:ext uri="{FF2B5EF4-FFF2-40B4-BE49-F238E27FC236}">
                      <a16:creationId xmlns:a16="http://schemas.microsoft.com/office/drawing/2014/main" id="{CA4ADE39-4E89-AC32-8E27-A69342439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04288" y="3865563"/>
                  <a:ext cx="160338" cy="120650"/>
                </a:xfrm>
                <a:custGeom>
                  <a:avLst/>
                  <a:gdLst>
                    <a:gd name="T0" fmla="*/ 33 w 101"/>
                    <a:gd name="T1" fmla="*/ 66 h 76"/>
                    <a:gd name="T2" fmla="*/ 40 w 101"/>
                    <a:gd name="T3" fmla="*/ 76 h 76"/>
                    <a:gd name="T4" fmla="*/ 52 w 101"/>
                    <a:gd name="T5" fmla="*/ 76 h 76"/>
                    <a:gd name="T6" fmla="*/ 61 w 101"/>
                    <a:gd name="T7" fmla="*/ 76 h 76"/>
                    <a:gd name="T8" fmla="*/ 71 w 101"/>
                    <a:gd name="T9" fmla="*/ 66 h 76"/>
                    <a:gd name="T10" fmla="*/ 85 w 101"/>
                    <a:gd name="T11" fmla="*/ 45 h 76"/>
                    <a:gd name="T12" fmla="*/ 101 w 101"/>
                    <a:gd name="T13" fmla="*/ 21 h 76"/>
                    <a:gd name="T14" fmla="*/ 85 w 101"/>
                    <a:gd name="T15" fmla="*/ 0 h 76"/>
                    <a:gd name="T16" fmla="*/ 52 w 101"/>
                    <a:gd name="T17" fmla="*/ 0 h 76"/>
                    <a:gd name="T18" fmla="*/ 16 w 101"/>
                    <a:gd name="T19" fmla="*/ 0 h 76"/>
                    <a:gd name="T20" fmla="*/ 0 w 101"/>
                    <a:gd name="T21" fmla="*/ 21 h 76"/>
                    <a:gd name="T22" fmla="*/ 19 w 101"/>
                    <a:gd name="T23" fmla="*/ 45 h 76"/>
                    <a:gd name="T24" fmla="*/ 33 w 101"/>
                    <a:gd name="T25" fmla="*/ 6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1" h="76">
                      <a:moveTo>
                        <a:pt x="33" y="66"/>
                      </a:moveTo>
                      <a:lnTo>
                        <a:pt x="40" y="76"/>
                      </a:lnTo>
                      <a:lnTo>
                        <a:pt x="52" y="76"/>
                      </a:lnTo>
                      <a:lnTo>
                        <a:pt x="61" y="76"/>
                      </a:lnTo>
                      <a:lnTo>
                        <a:pt x="71" y="66"/>
                      </a:lnTo>
                      <a:lnTo>
                        <a:pt x="85" y="45"/>
                      </a:lnTo>
                      <a:lnTo>
                        <a:pt x="101" y="21"/>
                      </a:lnTo>
                      <a:lnTo>
                        <a:pt x="85" y="0"/>
                      </a:lnTo>
                      <a:lnTo>
                        <a:pt x="52" y="0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19" y="45"/>
                      </a:lnTo>
                      <a:lnTo>
                        <a:pt x="33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</a:endParaRPr>
                </a:p>
              </p:txBody>
            </p:sp>
          </p:grpSp>
          <p:sp>
            <p:nvSpPr>
              <p:cNvPr id="23" name="Freeform 193">
                <a:extLst>
                  <a:ext uri="{FF2B5EF4-FFF2-40B4-BE49-F238E27FC236}">
                    <a16:creationId xmlns:a16="http://schemas.microsoft.com/office/drawing/2014/main" id="{B307F6A4-F59E-30BE-5DB7-F41195A6D0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81109" y="4959668"/>
                <a:ext cx="298349" cy="294946"/>
              </a:xfrm>
              <a:custGeom>
                <a:avLst/>
                <a:gdLst>
                  <a:gd name="T0" fmla="*/ 75 w 111"/>
                  <a:gd name="T1" fmla="*/ 0 h 110"/>
                  <a:gd name="T2" fmla="*/ 80 w 111"/>
                  <a:gd name="T3" fmla="*/ 0 h 110"/>
                  <a:gd name="T4" fmla="*/ 97 w 111"/>
                  <a:gd name="T5" fmla="*/ 43 h 110"/>
                  <a:gd name="T6" fmla="*/ 66 w 111"/>
                  <a:gd name="T7" fmla="*/ 49 h 110"/>
                  <a:gd name="T8" fmla="*/ 59 w 111"/>
                  <a:gd name="T9" fmla="*/ 55 h 110"/>
                  <a:gd name="T10" fmla="*/ 39 w 111"/>
                  <a:gd name="T11" fmla="*/ 75 h 110"/>
                  <a:gd name="T12" fmla="*/ 48 w 111"/>
                  <a:gd name="T13" fmla="*/ 85 h 110"/>
                  <a:gd name="T14" fmla="*/ 44 w 111"/>
                  <a:gd name="T15" fmla="*/ 91 h 110"/>
                  <a:gd name="T16" fmla="*/ 39 w 111"/>
                  <a:gd name="T17" fmla="*/ 94 h 110"/>
                  <a:gd name="T18" fmla="*/ 29 w 111"/>
                  <a:gd name="T19" fmla="*/ 85 h 110"/>
                  <a:gd name="T20" fmla="*/ 23 w 111"/>
                  <a:gd name="T21" fmla="*/ 90 h 110"/>
                  <a:gd name="T22" fmla="*/ 32 w 111"/>
                  <a:gd name="T23" fmla="*/ 101 h 110"/>
                  <a:gd name="T24" fmla="*/ 29 w 111"/>
                  <a:gd name="T25" fmla="*/ 106 h 110"/>
                  <a:gd name="T26" fmla="*/ 23 w 111"/>
                  <a:gd name="T27" fmla="*/ 110 h 110"/>
                  <a:gd name="T28" fmla="*/ 15 w 111"/>
                  <a:gd name="T29" fmla="*/ 103 h 110"/>
                  <a:gd name="T30" fmla="*/ 13 w 111"/>
                  <a:gd name="T31" fmla="*/ 101 h 110"/>
                  <a:gd name="T32" fmla="*/ 9 w 111"/>
                  <a:gd name="T33" fmla="*/ 103 h 110"/>
                  <a:gd name="T34" fmla="*/ 0 w 111"/>
                  <a:gd name="T35" fmla="*/ 97 h 110"/>
                  <a:gd name="T36" fmla="*/ 0 w 111"/>
                  <a:gd name="T37" fmla="*/ 95 h 110"/>
                  <a:gd name="T38" fmla="*/ 8 w 111"/>
                  <a:gd name="T39" fmla="*/ 85 h 110"/>
                  <a:gd name="T40" fmla="*/ 55 w 111"/>
                  <a:gd name="T41" fmla="*/ 38 h 110"/>
                  <a:gd name="T42" fmla="*/ 52 w 111"/>
                  <a:gd name="T43" fmla="*/ 28 h 110"/>
                  <a:gd name="T44" fmla="*/ 75 w 111"/>
                  <a:gd name="T45" fmla="*/ 0 h 110"/>
                  <a:gd name="T46" fmla="*/ 67 w 111"/>
                  <a:gd name="T47" fmla="*/ 26 h 110"/>
                  <a:gd name="T48" fmla="*/ 88 w 111"/>
                  <a:gd name="T49" fmla="*/ 31 h 110"/>
                  <a:gd name="T50" fmla="*/ 76 w 111"/>
                  <a:gd name="T51" fmla="*/ 15 h 110"/>
                  <a:gd name="T52" fmla="*/ 67 w 111"/>
                  <a:gd name="T53" fmla="*/ 2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1" h="110">
                    <a:moveTo>
                      <a:pt x="75" y="0"/>
                    </a:moveTo>
                    <a:cubicBezTo>
                      <a:pt x="77" y="0"/>
                      <a:pt x="79" y="0"/>
                      <a:pt x="80" y="0"/>
                    </a:cubicBezTo>
                    <a:cubicBezTo>
                      <a:pt x="100" y="1"/>
                      <a:pt x="111" y="28"/>
                      <a:pt x="97" y="43"/>
                    </a:cubicBezTo>
                    <a:cubicBezTo>
                      <a:pt x="91" y="50"/>
                      <a:pt x="77" y="55"/>
                      <a:pt x="66" y="49"/>
                    </a:cubicBezTo>
                    <a:cubicBezTo>
                      <a:pt x="63" y="50"/>
                      <a:pt x="61" y="52"/>
                      <a:pt x="59" y="55"/>
                    </a:cubicBezTo>
                    <a:cubicBezTo>
                      <a:pt x="53" y="61"/>
                      <a:pt x="46" y="68"/>
                      <a:pt x="39" y="75"/>
                    </a:cubicBezTo>
                    <a:cubicBezTo>
                      <a:pt x="40" y="78"/>
                      <a:pt x="48" y="81"/>
                      <a:pt x="48" y="85"/>
                    </a:cubicBezTo>
                    <a:cubicBezTo>
                      <a:pt x="48" y="88"/>
                      <a:pt x="44" y="91"/>
                      <a:pt x="44" y="91"/>
                    </a:cubicBezTo>
                    <a:cubicBezTo>
                      <a:pt x="44" y="91"/>
                      <a:pt x="41" y="94"/>
                      <a:pt x="39" y="94"/>
                    </a:cubicBezTo>
                    <a:cubicBezTo>
                      <a:pt x="35" y="94"/>
                      <a:pt x="32" y="87"/>
                      <a:pt x="29" y="85"/>
                    </a:cubicBezTo>
                    <a:cubicBezTo>
                      <a:pt x="27" y="87"/>
                      <a:pt x="25" y="89"/>
                      <a:pt x="23" y="90"/>
                    </a:cubicBezTo>
                    <a:cubicBezTo>
                      <a:pt x="25" y="94"/>
                      <a:pt x="32" y="96"/>
                      <a:pt x="32" y="101"/>
                    </a:cubicBezTo>
                    <a:cubicBezTo>
                      <a:pt x="32" y="103"/>
                      <a:pt x="29" y="106"/>
                      <a:pt x="29" y="106"/>
                    </a:cubicBezTo>
                    <a:cubicBezTo>
                      <a:pt x="29" y="106"/>
                      <a:pt x="26" y="110"/>
                      <a:pt x="23" y="110"/>
                    </a:cubicBezTo>
                    <a:cubicBezTo>
                      <a:pt x="20" y="110"/>
                      <a:pt x="15" y="103"/>
                      <a:pt x="15" y="103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1"/>
                      <a:pt x="10" y="103"/>
                      <a:pt x="9" y="103"/>
                    </a:cubicBezTo>
                    <a:cubicBezTo>
                      <a:pt x="4" y="104"/>
                      <a:pt x="1" y="100"/>
                      <a:pt x="0" y="97"/>
                    </a:cubicBezTo>
                    <a:cubicBezTo>
                      <a:pt x="0" y="96"/>
                      <a:pt x="0" y="95"/>
                      <a:pt x="0" y="95"/>
                    </a:cubicBezTo>
                    <a:cubicBezTo>
                      <a:pt x="2" y="91"/>
                      <a:pt x="5" y="88"/>
                      <a:pt x="8" y="85"/>
                    </a:cubicBezTo>
                    <a:cubicBezTo>
                      <a:pt x="24" y="69"/>
                      <a:pt x="40" y="53"/>
                      <a:pt x="55" y="38"/>
                    </a:cubicBezTo>
                    <a:cubicBezTo>
                      <a:pt x="54" y="35"/>
                      <a:pt x="53" y="32"/>
                      <a:pt x="52" y="28"/>
                    </a:cubicBezTo>
                    <a:cubicBezTo>
                      <a:pt x="51" y="12"/>
                      <a:pt x="62" y="3"/>
                      <a:pt x="75" y="0"/>
                    </a:cubicBezTo>
                    <a:close/>
                    <a:moveTo>
                      <a:pt x="67" y="26"/>
                    </a:moveTo>
                    <a:cubicBezTo>
                      <a:pt x="67" y="38"/>
                      <a:pt x="83" y="40"/>
                      <a:pt x="88" y="31"/>
                    </a:cubicBezTo>
                    <a:cubicBezTo>
                      <a:pt x="92" y="22"/>
                      <a:pt x="84" y="14"/>
                      <a:pt x="76" y="15"/>
                    </a:cubicBezTo>
                    <a:cubicBezTo>
                      <a:pt x="71" y="16"/>
                      <a:pt x="67" y="20"/>
                      <a:pt x="6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24" name="Freeform 194">
                <a:extLst>
                  <a:ext uri="{FF2B5EF4-FFF2-40B4-BE49-F238E27FC236}">
                    <a16:creationId xmlns:a16="http://schemas.microsoft.com/office/drawing/2014/main" id="{7976FFB0-55D6-3B8B-1EDC-23DAF7CF74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00580" y="3453178"/>
                <a:ext cx="341456" cy="271122"/>
              </a:xfrm>
              <a:custGeom>
                <a:avLst/>
                <a:gdLst>
                  <a:gd name="T0" fmla="*/ 110 w 127"/>
                  <a:gd name="T1" fmla="*/ 9 h 101"/>
                  <a:gd name="T2" fmla="*/ 107 w 127"/>
                  <a:gd name="T3" fmla="*/ 7 h 101"/>
                  <a:gd name="T4" fmla="*/ 57 w 127"/>
                  <a:gd name="T5" fmla="*/ 0 h 101"/>
                  <a:gd name="T6" fmla="*/ 18 w 127"/>
                  <a:gd name="T7" fmla="*/ 15 h 101"/>
                  <a:gd name="T8" fmla="*/ 18 w 127"/>
                  <a:gd name="T9" fmla="*/ 15 h 101"/>
                  <a:gd name="T10" fmla="*/ 17 w 127"/>
                  <a:gd name="T11" fmla="*/ 16 h 101"/>
                  <a:gd name="T12" fmla="*/ 0 w 127"/>
                  <a:gd name="T13" fmla="*/ 38 h 101"/>
                  <a:gd name="T14" fmla="*/ 2 w 127"/>
                  <a:gd name="T15" fmla="*/ 43 h 101"/>
                  <a:gd name="T16" fmla="*/ 16 w 127"/>
                  <a:gd name="T17" fmla="*/ 82 h 101"/>
                  <a:gd name="T18" fmla="*/ 71 w 127"/>
                  <a:gd name="T19" fmla="*/ 101 h 101"/>
                  <a:gd name="T20" fmla="*/ 72 w 127"/>
                  <a:gd name="T21" fmla="*/ 101 h 101"/>
                  <a:gd name="T22" fmla="*/ 72 w 127"/>
                  <a:gd name="T23" fmla="*/ 101 h 101"/>
                  <a:gd name="T24" fmla="*/ 73 w 127"/>
                  <a:gd name="T25" fmla="*/ 101 h 101"/>
                  <a:gd name="T26" fmla="*/ 112 w 127"/>
                  <a:gd name="T27" fmla="*/ 77 h 101"/>
                  <a:gd name="T28" fmla="*/ 125 w 127"/>
                  <a:gd name="T29" fmla="*/ 36 h 101"/>
                  <a:gd name="T30" fmla="*/ 126 w 127"/>
                  <a:gd name="T31" fmla="*/ 31 h 101"/>
                  <a:gd name="T32" fmla="*/ 21 w 127"/>
                  <a:gd name="T33" fmla="*/ 21 h 101"/>
                  <a:gd name="T34" fmla="*/ 53 w 127"/>
                  <a:gd name="T35" fmla="*/ 50 h 101"/>
                  <a:gd name="T36" fmla="*/ 68 w 127"/>
                  <a:gd name="T37" fmla="*/ 93 h 101"/>
                  <a:gd name="T38" fmla="*/ 23 w 127"/>
                  <a:gd name="T39" fmla="*/ 48 h 101"/>
                  <a:gd name="T40" fmla="*/ 54 w 127"/>
                  <a:gd name="T41" fmla="*/ 56 h 101"/>
                  <a:gd name="T42" fmla="*/ 68 w 127"/>
                  <a:gd name="T43" fmla="*/ 38 h 101"/>
                  <a:gd name="T44" fmla="*/ 71 w 127"/>
                  <a:gd name="T45" fmla="*/ 24 h 101"/>
                  <a:gd name="T46" fmla="*/ 58 w 127"/>
                  <a:gd name="T47" fmla="*/ 7 h 101"/>
                  <a:gd name="T48" fmla="*/ 71 w 127"/>
                  <a:gd name="T49" fmla="*/ 24 h 101"/>
                  <a:gd name="T50" fmla="*/ 75 w 127"/>
                  <a:gd name="T51" fmla="*/ 42 h 101"/>
                  <a:gd name="T52" fmla="*/ 82 w 127"/>
                  <a:gd name="T53" fmla="*/ 55 h 101"/>
                  <a:gd name="T54" fmla="*/ 85 w 127"/>
                  <a:gd name="T55" fmla="*/ 55 h 101"/>
                  <a:gd name="T56" fmla="*/ 106 w 127"/>
                  <a:gd name="T57" fmla="*/ 75 h 101"/>
                  <a:gd name="T58" fmla="*/ 75 w 127"/>
                  <a:gd name="T59" fmla="*/ 92 h 101"/>
                  <a:gd name="T60" fmla="*/ 76 w 127"/>
                  <a:gd name="T61" fmla="*/ 29 h 101"/>
                  <a:gd name="T62" fmla="*/ 118 w 127"/>
                  <a:gd name="T63" fmla="*/ 3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7" h="101">
                    <a:moveTo>
                      <a:pt x="126" y="31"/>
                    </a:moveTo>
                    <a:cubicBezTo>
                      <a:pt x="110" y="9"/>
                      <a:pt x="110" y="9"/>
                      <a:pt x="110" y="9"/>
                    </a:cubicBezTo>
                    <a:cubicBezTo>
                      <a:pt x="109" y="8"/>
                      <a:pt x="108" y="7"/>
                      <a:pt x="107" y="7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8" y="0"/>
                      <a:pt x="57" y="0"/>
                      <a:pt x="57" y="0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5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0" y="40"/>
                      <a:pt x="0" y="41"/>
                    </a:cubicBezTo>
                    <a:cubicBezTo>
                      <a:pt x="0" y="42"/>
                      <a:pt x="1" y="43"/>
                      <a:pt x="2" y="43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16" y="83"/>
                      <a:pt x="17" y="85"/>
                      <a:pt x="19" y="85"/>
                    </a:cubicBezTo>
                    <a:cubicBezTo>
                      <a:pt x="71" y="101"/>
                      <a:pt x="71" y="101"/>
                      <a:pt x="71" y="101"/>
                    </a:cubicBezTo>
                    <a:cubicBezTo>
                      <a:pt x="71" y="101"/>
                      <a:pt x="71" y="101"/>
                      <a:pt x="71" y="101"/>
                    </a:cubicBezTo>
                    <a:cubicBezTo>
                      <a:pt x="71" y="101"/>
                      <a:pt x="71" y="101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3" y="101"/>
                      <a:pt x="73" y="101"/>
                      <a:pt x="73" y="101"/>
                    </a:cubicBezTo>
                    <a:cubicBezTo>
                      <a:pt x="73" y="101"/>
                      <a:pt x="73" y="101"/>
                      <a:pt x="73" y="101"/>
                    </a:cubicBezTo>
                    <a:cubicBezTo>
                      <a:pt x="110" y="80"/>
                      <a:pt x="110" y="80"/>
                      <a:pt x="110" y="80"/>
                    </a:cubicBezTo>
                    <a:cubicBezTo>
                      <a:pt x="111" y="79"/>
                      <a:pt x="112" y="78"/>
                      <a:pt x="112" y="77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125" y="36"/>
                      <a:pt x="125" y="36"/>
                      <a:pt x="125" y="36"/>
                    </a:cubicBezTo>
                    <a:cubicBezTo>
                      <a:pt x="126" y="36"/>
                      <a:pt x="126" y="35"/>
                      <a:pt x="126" y="34"/>
                    </a:cubicBezTo>
                    <a:cubicBezTo>
                      <a:pt x="127" y="33"/>
                      <a:pt x="126" y="32"/>
                      <a:pt x="126" y="31"/>
                    </a:cubicBezTo>
                    <a:close/>
                    <a:moveTo>
                      <a:pt x="8" y="38"/>
                    </a:moveTo>
                    <a:cubicBezTo>
                      <a:pt x="21" y="21"/>
                      <a:pt x="21" y="21"/>
                      <a:pt x="21" y="21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53" y="50"/>
                      <a:pt x="53" y="50"/>
                      <a:pt x="53" y="50"/>
                    </a:cubicBezTo>
                    <a:lnTo>
                      <a:pt x="8" y="38"/>
                    </a:lnTo>
                    <a:close/>
                    <a:moveTo>
                      <a:pt x="68" y="93"/>
                    </a:move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5" y="56"/>
                      <a:pt x="56" y="56"/>
                      <a:pt x="57" y="55"/>
                    </a:cubicBezTo>
                    <a:cubicBezTo>
                      <a:pt x="68" y="38"/>
                      <a:pt x="68" y="38"/>
                      <a:pt x="68" y="38"/>
                    </a:cubicBezTo>
                    <a:lnTo>
                      <a:pt x="68" y="93"/>
                    </a:lnTo>
                    <a:close/>
                    <a:moveTo>
                      <a:pt x="71" y="24"/>
                    </a:moveTo>
                    <a:cubicBezTo>
                      <a:pt x="31" y="17"/>
                      <a:pt x="31" y="17"/>
                      <a:pt x="31" y="1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96" y="12"/>
                      <a:pt x="96" y="12"/>
                      <a:pt x="96" y="12"/>
                    </a:cubicBezTo>
                    <a:lnTo>
                      <a:pt x="71" y="24"/>
                    </a:lnTo>
                    <a:close/>
                    <a:moveTo>
                      <a:pt x="75" y="92"/>
                    </a:moveTo>
                    <a:cubicBezTo>
                      <a:pt x="75" y="42"/>
                      <a:pt x="75" y="42"/>
                      <a:pt x="75" y="42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1" y="54"/>
                      <a:pt x="81" y="55"/>
                      <a:pt x="82" y="55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84" y="55"/>
                      <a:pt x="84" y="55"/>
                      <a:pt x="85" y="55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6" y="75"/>
                      <a:pt x="106" y="75"/>
                      <a:pt x="106" y="75"/>
                    </a:cubicBezTo>
                    <a:cubicBezTo>
                      <a:pt x="106" y="75"/>
                      <a:pt x="106" y="75"/>
                      <a:pt x="106" y="75"/>
                    </a:cubicBezTo>
                    <a:lnTo>
                      <a:pt x="75" y="92"/>
                    </a:lnTo>
                    <a:close/>
                    <a:moveTo>
                      <a:pt x="85" y="48"/>
                    </a:moveTo>
                    <a:cubicBezTo>
                      <a:pt x="76" y="29"/>
                      <a:pt x="76" y="29"/>
                      <a:pt x="76" y="29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18" y="32"/>
                      <a:pt x="118" y="32"/>
                      <a:pt x="118" y="32"/>
                    </a:cubicBezTo>
                    <a:lnTo>
                      <a:pt x="85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25" name="Freeform 212">
                <a:extLst>
                  <a:ext uri="{FF2B5EF4-FFF2-40B4-BE49-F238E27FC236}">
                    <a16:creationId xmlns:a16="http://schemas.microsoft.com/office/drawing/2014/main" id="{56EF899E-522D-B338-F578-DD3BB8628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0409" y="3348812"/>
                <a:ext cx="80543" cy="82812"/>
              </a:xfrm>
              <a:custGeom>
                <a:avLst/>
                <a:gdLst>
                  <a:gd name="T0" fmla="*/ 27 w 30"/>
                  <a:gd name="T1" fmla="*/ 25 h 31"/>
                  <a:gd name="T2" fmla="*/ 7 w 30"/>
                  <a:gd name="T3" fmla="*/ 1 h 31"/>
                  <a:gd name="T4" fmla="*/ 7 w 30"/>
                  <a:gd name="T5" fmla="*/ 12 h 31"/>
                  <a:gd name="T6" fmla="*/ 17 w 30"/>
                  <a:gd name="T7" fmla="*/ 22 h 31"/>
                  <a:gd name="T8" fmla="*/ 27 w 3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1">
                    <a:moveTo>
                      <a:pt x="27" y="25"/>
                    </a:moveTo>
                    <a:cubicBezTo>
                      <a:pt x="30" y="12"/>
                      <a:pt x="20" y="0"/>
                      <a:pt x="7" y="1"/>
                    </a:cubicBezTo>
                    <a:cubicBezTo>
                      <a:pt x="0" y="2"/>
                      <a:pt x="0" y="12"/>
                      <a:pt x="7" y="12"/>
                    </a:cubicBezTo>
                    <a:cubicBezTo>
                      <a:pt x="13" y="11"/>
                      <a:pt x="18" y="15"/>
                      <a:pt x="17" y="22"/>
                    </a:cubicBezTo>
                    <a:cubicBezTo>
                      <a:pt x="16" y="29"/>
                      <a:pt x="26" y="31"/>
                      <a:pt x="27" y="2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26" name="Freeform 213">
                <a:extLst>
                  <a:ext uri="{FF2B5EF4-FFF2-40B4-BE49-F238E27FC236}">
                    <a16:creationId xmlns:a16="http://schemas.microsoft.com/office/drawing/2014/main" id="{38659C0A-2D4B-1A64-5ED4-6457F13F1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7806" y="3425952"/>
                <a:ext cx="289274" cy="233687"/>
              </a:xfrm>
              <a:custGeom>
                <a:avLst/>
                <a:gdLst>
                  <a:gd name="T0" fmla="*/ 3 w 108"/>
                  <a:gd name="T1" fmla="*/ 15 h 87"/>
                  <a:gd name="T2" fmla="*/ 2 w 108"/>
                  <a:gd name="T3" fmla="*/ 41 h 87"/>
                  <a:gd name="T4" fmla="*/ 31 w 108"/>
                  <a:gd name="T5" fmla="*/ 87 h 87"/>
                  <a:gd name="T6" fmla="*/ 35 w 108"/>
                  <a:gd name="T7" fmla="*/ 87 h 87"/>
                  <a:gd name="T8" fmla="*/ 50 w 108"/>
                  <a:gd name="T9" fmla="*/ 82 h 87"/>
                  <a:gd name="T10" fmla="*/ 64 w 108"/>
                  <a:gd name="T11" fmla="*/ 87 h 87"/>
                  <a:gd name="T12" fmla="*/ 94 w 108"/>
                  <a:gd name="T13" fmla="*/ 10 h 87"/>
                  <a:gd name="T14" fmla="*/ 91 w 108"/>
                  <a:gd name="T15" fmla="*/ 7 h 87"/>
                  <a:gd name="T16" fmla="*/ 70 w 108"/>
                  <a:gd name="T17" fmla="*/ 0 h 87"/>
                  <a:gd name="T18" fmla="*/ 50 w 108"/>
                  <a:gd name="T19" fmla="*/ 4 h 87"/>
                  <a:gd name="T20" fmla="*/ 50 w 108"/>
                  <a:gd name="T21" fmla="*/ 4 h 87"/>
                  <a:gd name="T22" fmla="*/ 45 w 108"/>
                  <a:gd name="T23" fmla="*/ 2 h 87"/>
                  <a:gd name="T24" fmla="*/ 31 w 108"/>
                  <a:gd name="T25" fmla="*/ 0 h 87"/>
                  <a:gd name="T26" fmla="*/ 30 w 108"/>
                  <a:gd name="T27" fmla="*/ 0 h 87"/>
                  <a:gd name="T28" fmla="*/ 3 w 108"/>
                  <a:gd name="T29" fmla="*/ 1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8" h="87">
                    <a:moveTo>
                      <a:pt x="3" y="15"/>
                    </a:moveTo>
                    <a:cubicBezTo>
                      <a:pt x="0" y="23"/>
                      <a:pt x="1" y="33"/>
                      <a:pt x="2" y="41"/>
                    </a:cubicBezTo>
                    <a:cubicBezTo>
                      <a:pt x="5" y="57"/>
                      <a:pt x="13" y="82"/>
                      <a:pt x="31" y="87"/>
                    </a:cubicBezTo>
                    <a:cubicBezTo>
                      <a:pt x="32" y="87"/>
                      <a:pt x="34" y="87"/>
                      <a:pt x="35" y="87"/>
                    </a:cubicBezTo>
                    <a:cubicBezTo>
                      <a:pt x="40" y="87"/>
                      <a:pt x="45" y="85"/>
                      <a:pt x="50" y="82"/>
                    </a:cubicBezTo>
                    <a:cubicBezTo>
                      <a:pt x="54" y="86"/>
                      <a:pt x="59" y="87"/>
                      <a:pt x="64" y="87"/>
                    </a:cubicBezTo>
                    <a:cubicBezTo>
                      <a:pt x="90" y="87"/>
                      <a:pt x="108" y="29"/>
                      <a:pt x="94" y="10"/>
                    </a:cubicBezTo>
                    <a:cubicBezTo>
                      <a:pt x="93" y="9"/>
                      <a:pt x="92" y="8"/>
                      <a:pt x="91" y="7"/>
                    </a:cubicBezTo>
                    <a:cubicBezTo>
                      <a:pt x="86" y="2"/>
                      <a:pt x="78" y="0"/>
                      <a:pt x="70" y="0"/>
                    </a:cubicBezTo>
                    <a:cubicBezTo>
                      <a:pt x="63" y="0"/>
                      <a:pt x="55" y="2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5" y="3"/>
                      <a:pt x="45" y="2"/>
                    </a:cubicBezTo>
                    <a:cubicBezTo>
                      <a:pt x="40" y="1"/>
                      <a:pt x="36" y="0"/>
                      <a:pt x="31" y="0"/>
                    </a:cubicBezTo>
                    <a:cubicBezTo>
                      <a:pt x="31" y="0"/>
                      <a:pt x="30" y="0"/>
                      <a:pt x="30" y="0"/>
                    </a:cubicBezTo>
                    <a:cubicBezTo>
                      <a:pt x="19" y="0"/>
                      <a:pt x="7" y="4"/>
                      <a:pt x="3" y="1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  <p:sp>
          <p:nvSpPr>
            <p:cNvPr id="12" name="Freeform 164">
              <a:extLst>
                <a:ext uri="{FF2B5EF4-FFF2-40B4-BE49-F238E27FC236}">
                  <a16:creationId xmlns:a16="http://schemas.microsoft.com/office/drawing/2014/main" id="{506B28DF-BF0B-750B-BF5C-57260CE878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7153" y="3036729"/>
              <a:ext cx="243629" cy="355260"/>
            </a:xfrm>
            <a:custGeom>
              <a:avLst/>
              <a:gdLst>
                <a:gd name="T0" fmla="*/ 47 w 95"/>
                <a:gd name="T1" fmla="*/ 0 h 134"/>
                <a:gd name="T2" fmla="*/ 0 w 95"/>
                <a:gd name="T3" fmla="*/ 47 h 134"/>
                <a:gd name="T4" fmla="*/ 47 w 95"/>
                <a:gd name="T5" fmla="*/ 134 h 134"/>
                <a:gd name="T6" fmla="*/ 95 w 95"/>
                <a:gd name="T7" fmla="*/ 47 h 134"/>
                <a:gd name="T8" fmla="*/ 47 w 95"/>
                <a:gd name="T9" fmla="*/ 0 h 134"/>
                <a:gd name="T10" fmla="*/ 47 w 95"/>
                <a:gd name="T11" fmla="*/ 55 h 134"/>
                <a:gd name="T12" fmla="*/ 32 w 95"/>
                <a:gd name="T13" fmla="*/ 40 h 134"/>
                <a:gd name="T14" fmla="*/ 47 w 95"/>
                <a:gd name="T15" fmla="*/ 25 h 134"/>
                <a:gd name="T16" fmla="*/ 62 w 95"/>
                <a:gd name="T17" fmla="*/ 40 h 134"/>
                <a:gd name="T18" fmla="*/ 47 w 95"/>
                <a:gd name="T19" fmla="*/ 5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3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47" y="134"/>
                    <a:pt x="47" y="134"/>
                  </a:cubicBezTo>
                  <a:cubicBezTo>
                    <a:pt x="47" y="134"/>
                    <a:pt x="95" y="73"/>
                    <a:pt x="95" y="47"/>
                  </a:cubicBezTo>
                  <a:cubicBezTo>
                    <a:pt x="95" y="21"/>
                    <a:pt x="73" y="0"/>
                    <a:pt x="47" y="0"/>
                  </a:cubicBezTo>
                  <a:close/>
                  <a:moveTo>
                    <a:pt x="47" y="55"/>
                  </a:moveTo>
                  <a:cubicBezTo>
                    <a:pt x="39" y="55"/>
                    <a:pt x="32" y="48"/>
                    <a:pt x="32" y="40"/>
                  </a:cubicBezTo>
                  <a:cubicBezTo>
                    <a:pt x="32" y="32"/>
                    <a:pt x="39" y="25"/>
                    <a:pt x="47" y="25"/>
                  </a:cubicBezTo>
                  <a:cubicBezTo>
                    <a:pt x="55" y="25"/>
                    <a:pt x="62" y="32"/>
                    <a:pt x="62" y="40"/>
                  </a:cubicBezTo>
                  <a:cubicBezTo>
                    <a:pt x="62" y="48"/>
                    <a:pt x="55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" name="Freeform 163">
              <a:extLst>
                <a:ext uri="{FF2B5EF4-FFF2-40B4-BE49-F238E27FC236}">
                  <a16:creationId xmlns:a16="http://schemas.microsoft.com/office/drawing/2014/main" id="{6CFF7F31-B9E2-F93D-1C0A-623A88A117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6415" y="3732607"/>
              <a:ext cx="348660" cy="305950"/>
            </a:xfrm>
            <a:custGeom>
              <a:avLst/>
              <a:gdLst>
                <a:gd name="T0" fmla="*/ 2 w 136"/>
                <a:gd name="T1" fmla="*/ 32 h 115"/>
                <a:gd name="T2" fmla="*/ 0 w 136"/>
                <a:gd name="T3" fmla="*/ 35 h 115"/>
                <a:gd name="T4" fmla="*/ 2 w 136"/>
                <a:gd name="T5" fmla="*/ 39 h 115"/>
                <a:gd name="T6" fmla="*/ 14 w 136"/>
                <a:gd name="T7" fmla="*/ 51 h 115"/>
                <a:gd name="T8" fmla="*/ 78 w 136"/>
                <a:gd name="T9" fmla="*/ 115 h 115"/>
                <a:gd name="T10" fmla="*/ 136 w 136"/>
                <a:gd name="T11" fmla="*/ 56 h 115"/>
                <a:gd name="T12" fmla="*/ 123 w 136"/>
                <a:gd name="T13" fmla="*/ 63 h 115"/>
                <a:gd name="T14" fmla="*/ 90 w 136"/>
                <a:gd name="T15" fmla="*/ 46 h 115"/>
                <a:gd name="T16" fmla="*/ 90 w 136"/>
                <a:gd name="T17" fmla="*/ 40 h 115"/>
                <a:gd name="T18" fmla="*/ 56 w 136"/>
                <a:gd name="T19" fmla="*/ 0 h 115"/>
                <a:gd name="T20" fmla="*/ 19 w 136"/>
                <a:gd name="T21" fmla="*/ 24 h 115"/>
                <a:gd name="T22" fmla="*/ 2 w 136"/>
                <a:gd name="T23" fmla="*/ 32 h 115"/>
                <a:gd name="T24" fmla="*/ 35 w 136"/>
                <a:gd name="T25" fmla="*/ 39 h 115"/>
                <a:gd name="T26" fmla="*/ 29 w 136"/>
                <a:gd name="T27" fmla="*/ 33 h 115"/>
                <a:gd name="T28" fmla="*/ 35 w 136"/>
                <a:gd name="T29" fmla="*/ 27 h 115"/>
                <a:gd name="T30" fmla="*/ 41 w 136"/>
                <a:gd name="T31" fmla="*/ 33 h 115"/>
                <a:gd name="T32" fmla="*/ 35 w 136"/>
                <a:gd name="T33" fmla="*/ 3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15">
                  <a:moveTo>
                    <a:pt x="2" y="32"/>
                  </a:moveTo>
                  <a:cubicBezTo>
                    <a:pt x="1" y="33"/>
                    <a:pt x="0" y="34"/>
                    <a:pt x="0" y="35"/>
                  </a:cubicBezTo>
                  <a:cubicBezTo>
                    <a:pt x="0" y="37"/>
                    <a:pt x="1" y="38"/>
                    <a:pt x="2" y="39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90"/>
                    <a:pt x="40" y="115"/>
                    <a:pt x="78" y="115"/>
                  </a:cubicBezTo>
                  <a:cubicBezTo>
                    <a:pt x="110" y="115"/>
                    <a:pt x="136" y="80"/>
                    <a:pt x="136" y="56"/>
                  </a:cubicBezTo>
                  <a:cubicBezTo>
                    <a:pt x="136" y="45"/>
                    <a:pt x="132" y="58"/>
                    <a:pt x="123" y="63"/>
                  </a:cubicBezTo>
                  <a:cubicBezTo>
                    <a:pt x="114" y="68"/>
                    <a:pt x="89" y="72"/>
                    <a:pt x="90" y="46"/>
                  </a:cubicBezTo>
                  <a:cubicBezTo>
                    <a:pt x="90" y="44"/>
                    <a:pt x="90" y="42"/>
                    <a:pt x="90" y="40"/>
                  </a:cubicBezTo>
                  <a:cubicBezTo>
                    <a:pt x="90" y="19"/>
                    <a:pt x="77" y="0"/>
                    <a:pt x="56" y="0"/>
                  </a:cubicBezTo>
                  <a:cubicBezTo>
                    <a:pt x="36" y="0"/>
                    <a:pt x="22" y="11"/>
                    <a:pt x="19" y="24"/>
                  </a:cubicBezTo>
                  <a:cubicBezTo>
                    <a:pt x="2" y="32"/>
                    <a:pt x="2" y="32"/>
                    <a:pt x="2" y="32"/>
                  </a:cubicBezTo>
                  <a:moveTo>
                    <a:pt x="35" y="39"/>
                  </a:moveTo>
                  <a:cubicBezTo>
                    <a:pt x="32" y="39"/>
                    <a:pt x="29" y="36"/>
                    <a:pt x="29" y="33"/>
                  </a:cubicBezTo>
                  <a:cubicBezTo>
                    <a:pt x="29" y="30"/>
                    <a:pt x="32" y="27"/>
                    <a:pt x="35" y="27"/>
                  </a:cubicBezTo>
                  <a:cubicBezTo>
                    <a:pt x="38" y="27"/>
                    <a:pt x="41" y="30"/>
                    <a:pt x="41" y="33"/>
                  </a:cubicBezTo>
                  <a:cubicBezTo>
                    <a:pt x="41" y="36"/>
                    <a:pt x="38" y="39"/>
                    <a:pt x="35" y="39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80950" name="TextBox 161">
            <a:extLst>
              <a:ext uri="{FF2B5EF4-FFF2-40B4-BE49-F238E27FC236}">
                <a16:creationId xmlns:a16="http://schemas.microsoft.com/office/drawing/2014/main" id="{6FE7BE74-1E0A-CFD2-D574-C373558F5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644" y="1599104"/>
            <a:ext cx="22187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US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b="1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odevigilant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948" name="TextBox 159">
            <a:extLst>
              <a:ext uri="{FF2B5EF4-FFF2-40B4-BE49-F238E27FC236}">
                <a16:creationId xmlns:a16="http://schemas.microsoft.com/office/drawing/2014/main" id="{838C31F0-0015-59DF-8849-26E56314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643" y="2429893"/>
            <a:ext cx="27682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US" sz="1400" b="1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Why </a:t>
            </a:r>
            <a:r>
              <a:rPr lang="en-US" sz="1400" b="1" dirty="0" err="1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Wordpress</a:t>
            </a:r>
            <a:r>
              <a:rPr lang="en-US" sz="1400" b="1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was a target</a:t>
            </a:r>
            <a:endParaRPr lang="en-IN" sz="1400" b="1" dirty="0"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946" name="TextBox 157">
            <a:extLst>
              <a:ext uri="{FF2B5EF4-FFF2-40B4-BE49-F238E27FC236}">
                <a16:creationId xmlns:a16="http://schemas.microsoft.com/office/drawing/2014/main" id="{E4DE1420-630A-D3F9-3109-0E766A08E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092" y="3236460"/>
            <a:ext cx="22187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entest </a:t>
            </a:r>
            <a:r>
              <a:rPr lang="en-US" sz="1400" b="1" dirty="0"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1400" b="1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pproach</a:t>
            </a:r>
            <a:endParaRPr lang="en-IN" sz="1400" b="1" dirty="0"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944" name="TextBox 155">
            <a:extLst>
              <a:ext uri="{FF2B5EF4-FFF2-40B4-BE49-F238E27FC236}">
                <a16:creationId xmlns:a16="http://schemas.microsoft.com/office/drawing/2014/main" id="{63CE4EE8-4650-28E4-F2EC-260E9C0C1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091" y="3929457"/>
            <a:ext cx="22187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US" sz="14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</a:t>
            </a:r>
            <a:r>
              <a:rPr lang="en-US" sz="1400" b="1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semgrep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0931" name="Group 142">
            <a:extLst>
              <a:ext uri="{FF2B5EF4-FFF2-40B4-BE49-F238E27FC236}">
                <a16:creationId xmlns:a16="http://schemas.microsoft.com/office/drawing/2014/main" id="{C8EAB43C-F750-38E6-71BC-BC76C3CCFFFF}"/>
              </a:ext>
            </a:extLst>
          </p:cNvPr>
          <p:cNvGrpSpPr>
            <a:grpSpLocks/>
          </p:cNvGrpSpPr>
          <p:nvPr/>
        </p:nvGrpSpPr>
        <p:grpSpPr bwMode="auto">
          <a:xfrm>
            <a:off x="469901" y="1480557"/>
            <a:ext cx="555380" cy="550942"/>
            <a:chOff x="8275020" y="2450522"/>
            <a:chExt cx="555387" cy="550931"/>
          </a:xfrm>
        </p:grpSpPr>
        <p:sp>
          <p:nvSpPr>
            <p:cNvPr id="153" name="Rounded Rectangle 152">
              <a:extLst>
                <a:ext uri="{FF2B5EF4-FFF2-40B4-BE49-F238E27FC236}">
                  <a16:creationId xmlns:a16="http://schemas.microsoft.com/office/drawing/2014/main" id="{AAB65E04-E8A7-DF51-B593-922170BB91A7}"/>
                </a:ext>
              </a:extLst>
            </p:cNvPr>
            <p:cNvSpPr/>
            <p:nvPr/>
          </p:nvSpPr>
          <p:spPr>
            <a:xfrm>
              <a:off x="8275019" y="2450691"/>
              <a:ext cx="555632" cy="55085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942" name="Rectangle 153">
              <a:extLst>
                <a:ext uri="{FF2B5EF4-FFF2-40B4-BE49-F238E27FC236}">
                  <a16:creationId xmlns:a16="http://schemas.microsoft.com/office/drawing/2014/main" id="{11CF6BF9-C69F-DB65-49D6-E4B68A797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2438" y="2551649"/>
              <a:ext cx="537968" cy="38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algn="ctr" eaLnBrk="1" hangingPunct="1">
                <a:lnSpc>
                  <a:spcPct val="89000"/>
                </a:lnSpc>
              </a:pPr>
              <a:r>
                <a:rPr lang="en-US" altLang="en-US" sz="2000" dirty="0">
                  <a:solidFill>
                    <a:srgbClr val="FFFFFF"/>
                  </a:solidFill>
                </a:rPr>
                <a:t>01</a:t>
              </a:r>
            </a:p>
          </p:txBody>
        </p:sp>
      </p:grpSp>
      <p:grpSp>
        <p:nvGrpSpPr>
          <p:cNvPr id="80932" name="Group 143">
            <a:extLst>
              <a:ext uri="{FF2B5EF4-FFF2-40B4-BE49-F238E27FC236}">
                <a16:creationId xmlns:a16="http://schemas.microsoft.com/office/drawing/2014/main" id="{2EC4A7D7-EF9A-745D-305F-094A40131189}"/>
              </a:ext>
            </a:extLst>
          </p:cNvPr>
          <p:cNvGrpSpPr>
            <a:grpSpLocks/>
          </p:cNvGrpSpPr>
          <p:nvPr/>
        </p:nvGrpSpPr>
        <p:grpSpPr bwMode="auto">
          <a:xfrm>
            <a:off x="469901" y="2291879"/>
            <a:ext cx="555380" cy="550942"/>
            <a:chOff x="8275020" y="3261827"/>
            <a:chExt cx="555387" cy="550931"/>
          </a:xfrm>
        </p:grpSpPr>
        <p:sp>
          <p:nvSpPr>
            <p:cNvPr id="151" name="Rounded Rectangle 150">
              <a:extLst>
                <a:ext uri="{FF2B5EF4-FFF2-40B4-BE49-F238E27FC236}">
                  <a16:creationId xmlns:a16="http://schemas.microsoft.com/office/drawing/2014/main" id="{99F20C41-7CE0-B88F-4B87-F0BAB47F1D9E}"/>
                </a:ext>
              </a:extLst>
            </p:cNvPr>
            <p:cNvSpPr/>
            <p:nvPr/>
          </p:nvSpPr>
          <p:spPr>
            <a:xfrm>
              <a:off x="8275019" y="3261886"/>
              <a:ext cx="555632" cy="55085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940" name="Rectangle 151">
              <a:extLst>
                <a:ext uri="{FF2B5EF4-FFF2-40B4-BE49-F238E27FC236}">
                  <a16:creationId xmlns:a16="http://schemas.microsoft.com/office/drawing/2014/main" id="{AF2D16F9-3D46-397B-321F-3CC00CF96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3728" y="3387739"/>
              <a:ext cx="537968" cy="38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algn="ctr" eaLnBrk="1" hangingPunct="1">
                <a:lnSpc>
                  <a:spcPct val="89000"/>
                </a:lnSpc>
              </a:pPr>
              <a:r>
                <a:rPr lang="id-ID" altLang="en-US" sz="2000" dirty="0">
                  <a:solidFill>
                    <a:srgbClr val="FFFFFF"/>
                  </a:solidFill>
                </a:rPr>
                <a:t>02</a:t>
              </a:r>
              <a:endParaRPr lang="en-US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0933" name="Group 144">
            <a:extLst>
              <a:ext uri="{FF2B5EF4-FFF2-40B4-BE49-F238E27FC236}">
                <a16:creationId xmlns:a16="http://schemas.microsoft.com/office/drawing/2014/main" id="{3E0215BC-F816-2B6E-2044-74446D0EE324}"/>
              </a:ext>
            </a:extLst>
          </p:cNvPr>
          <p:cNvGrpSpPr>
            <a:grpSpLocks/>
          </p:cNvGrpSpPr>
          <p:nvPr/>
        </p:nvGrpSpPr>
        <p:grpSpPr bwMode="auto">
          <a:xfrm>
            <a:off x="469899" y="3103150"/>
            <a:ext cx="562052" cy="550862"/>
            <a:chOff x="8275018" y="4073082"/>
            <a:chExt cx="562059" cy="550851"/>
          </a:xfrm>
        </p:grpSpPr>
        <p:sp>
          <p:nvSpPr>
            <p:cNvPr id="149" name="Rounded Rectangle 148">
              <a:extLst>
                <a:ext uri="{FF2B5EF4-FFF2-40B4-BE49-F238E27FC236}">
                  <a16:creationId xmlns:a16="http://schemas.microsoft.com/office/drawing/2014/main" id="{A72623BC-C524-8581-16F1-F7EF76EC8911}"/>
                </a:ext>
              </a:extLst>
            </p:cNvPr>
            <p:cNvSpPr/>
            <p:nvPr/>
          </p:nvSpPr>
          <p:spPr>
            <a:xfrm>
              <a:off x="8275018" y="4073082"/>
              <a:ext cx="555632" cy="55085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938" name="Rectangle 149">
              <a:extLst>
                <a:ext uri="{FF2B5EF4-FFF2-40B4-BE49-F238E27FC236}">
                  <a16:creationId xmlns:a16="http://schemas.microsoft.com/office/drawing/2014/main" id="{CBA762B7-EFE4-A2CD-11AA-323AA5D8D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109" y="4195232"/>
              <a:ext cx="537968" cy="38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algn="ctr" eaLnBrk="1" hangingPunct="1">
                <a:lnSpc>
                  <a:spcPct val="89000"/>
                </a:lnSpc>
              </a:pPr>
              <a:r>
                <a:rPr lang="id-ID" altLang="en-US" sz="2000" dirty="0">
                  <a:solidFill>
                    <a:srgbClr val="FFFFFF"/>
                  </a:solidFill>
                </a:rPr>
                <a:t>03</a:t>
              </a:r>
              <a:endParaRPr lang="en-US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0934" name="Group 145">
            <a:extLst>
              <a:ext uri="{FF2B5EF4-FFF2-40B4-BE49-F238E27FC236}">
                <a16:creationId xmlns:a16="http://schemas.microsoft.com/office/drawing/2014/main" id="{9143BDC1-D0A7-FC5B-4433-0C6DA0FD3160}"/>
              </a:ext>
            </a:extLst>
          </p:cNvPr>
          <p:cNvGrpSpPr>
            <a:grpSpLocks/>
          </p:cNvGrpSpPr>
          <p:nvPr/>
        </p:nvGrpSpPr>
        <p:grpSpPr bwMode="auto">
          <a:xfrm>
            <a:off x="469900" y="3914363"/>
            <a:ext cx="555625" cy="550863"/>
            <a:chOff x="8275019" y="4884278"/>
            <a:chExt cx="555632" cy="550852"/>
          </a:xfrm>
        </p:grpSpPr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id="{D663708D-E10E-424E-9792-EF111D9067C8}"/>
                </a:ext>
              </a:extLst>
            </p:cNvPr>
            <p:cNvSpPr/>
            <p:nvPr/>
          </p:nvSpPr>
          <p:spPr>
            <a:xfrm>
              <a:off x="8275019" y="4884278"/>
              <a:ext cx="555632" cy="55085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936" name="Rectangle 147">
              <a:extLst>
                <a:ext uri="{FF2B5EF4-FFF2-40B4-BE49-F238E27FC236}">
                  <a16:creationId xmlns:a16="http://schemas.microsoft.com/office/drawing/2014/main" id="{5D4E3BAA-F138-2470-A24C-9E5F00C59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1993" y="4984839"/>
              <a:ext cx="537968" cy="38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algn="ctr" eaLnBrk="1" hangingPunct="1">
                <a:lnSpc>
                  <a:spcPct val="89000"/>
                </a:lnSpc>
              </a:pPr>
              <a:r>
                <a:rPr lang="id-ID" altLang="en-US" sz="2000" dirty="0">
                  <a:solidFill>
                    <a:srgbClr val="FFFFFF"/>
                  </a:solidFill>
                </a:rPr>
                <a:t>04</a:t>
              </a:r>
              <a:endParaRPr lang="en-US" alt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0926" name="TextBox 186">
            <a:extLst>
              <a:ext uri="{FF2B5EF4-FFF2-40B4-BE49-F238E27FC236}">
                <a16:creationId xmlns:a16="http://schemas.microsoft.com/office/drawing/2014/main" id="{71F65D4B-705B-FFF6-E6A4-88A4DC43F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82" y="2299786"/>
            <a:ext cx="2218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US" sz="14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Story of </a:t>
            </a:r>
            <a:r>
              <a:rPr lang="id-ID" sz="14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XSS </a:t>
            </a:r>
            <a:r>
              <a:rPr lang="id-ID" sz="1400" b="1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Bomb</a:t>
            </a:r>
            <a:r>
              <a:rPr lang="id-ID" sz="14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400" b="1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id-ID" sz="14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Demo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924" name="TextBox 184">
            <a:extLst>
              <a:ext uri="{FF2B5EF4-FFF2-40B4-BE49-F238E27FC236}">
                <a16:creationId xmlns:a16="http://schemas.microsoft.com/office/drawing/2014/main" id="{1F59C81D-12B4-A771-CD33-5B1864020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82" y="3121866"/>
            <a:ext cx="2218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r>
              <a:rPr lang="en-US" sz="14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Developers misconception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922" name="TextBox 182">
            <a:extLst>
              <a:ext uri="{FF2B5EF4-FFF2-40B4-BE49-F238E27FC236}">
                <a16:creationId xmlns:a16="http://schemas.microsoft.com/office/drawing/2014/main" id="{9502D2D9-573F-21F2-EBF6-1B93283F9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30" y="3928432"/>
            <a:ext cx="2218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US" sz="14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Developers best practices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920" name="TextBox 180">
            <a:extLst>
              <a:ext uri="{FF2B5EF4-FFF2-40B4-BE49-F238E27FC236}">
                <a16:creationId xmlns:a16="http://schemas.microsoft.com/office/drawing/2014/main" id="{24B6EE17-0017-88F3-35A1-D30CEBE80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30" y="4846311"/>
            <a:ext cx="22187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US" sz="14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possibilities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0907" name="Group 167">
            <a:extLst>
              <a:ext uri="{FF2B5EF4-FFF2-40B4-BE49-F238E27FC236}">
                <a16:creationId xmlns:a16="http://schemas.microsoft.com/office/drawing/2014/main" id="{EAA1F392-784F-7423-BD54-2F1EBE04AF40}"/>
              </a:ext>
            </a:extLst>
          </p:cNvPr>
          <p:cNvGrpSpPr>
            <a:grpSpLocks/>
          </p:cNvGrpSpPr>
          <p:nvPr/>
        </p:nvGrpSpPr>
        <p:grpSpPr bwMode="auto">
          <a:xfrm>
            <a:off x="4414838" y="1480726"/>
            <a:ext cx="555625" cy="550862"/>
            <a:chOff x="8275019" y="2450691"/>
            <a:chExt cx="555632" cy="550851"/>
          </a:xfrm>
        </p:grpSpPr>
        <p:sp>
          <p:nvSpPr>
            <p:cNvPr id="178" name="Rounded Rectangle 177">
              <a:extLst>
                <a:ext uri="{FF2B5EF4-FFF2-40B4-BE49-F238E27FC236}">
                  <a16:creationId xmlns:a16="http://schemas.microsoft.com/office/drawing/2014/main" id="{1B9CD10B-49A3-B0B2-114B-39F85240DD69}"/>
                </a:ext>
              </a:extLst>
            </p:cNvPr>
            <p:cNvSpPr/>
            <p:nvPr/>
          </p:nvSpPr>
          <p:spPr>
            <a:xfrm>
              <a:off x="8275019" y="2450691"/>
              <a:ext cx="555632" cy="55085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918" name="Rectangle 178">
              <a:extLst>
                <a:ext uri="{FF2B5EF4-FFF2-40B4-BE49-F238E27FC236}">
                  <a16:creationId xmlns:a16="http://schemas.microsoft.com/office/drawing/2014/main" id="{6FF90242-1AF0-AD85-7688-90FF2254C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2434" y="2551649"/>
              <a:ext cx="537975" cy="38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algn="ctr" eaLnBrk="1" hangingPunct="1">
                <a:lnSpc>
                  <a:spcPct val="89000"/>
                </a:lnSpc>
              </a:pPr>
              <a:r>
                <a:rPr lang="en-US" altLang="en-US" sz="2000" dirty="0">
                  <a:solidFill>
                    <a:srgbClr val="FFFFFF"/>
                  </a:solidFill>
                </a:rPr>
                <a:t>0</a:t>
              </a:r>
              <a:r>
                <a:rPr lang="en-IN" altLang="en-US" sz="2000" dirty="0">
                  <a:solidFill>
                    <a:srgbClr val="FFFFFF"/>
                  </a:solidFill>
                </a:rPr>
                <a:t>7</a:t>
              </a:r>
              <a:endParaRPr lang="en-US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0908" name="Group 168">
            <a:extLst>
              <a:ext uri="{FF2B5EF4-FFF2-40B4-BE49-F238E27FC236}">
                <a16:creationId xmlns:a16="http://schemas.microsoft.com/office/drawing/2014/main" id="{39B3AC0E-2846-3130-9AF9-4AFB51960167}"/>
              </a:ext>
            </a:extLst>
          </p:cNvPr>
          <p:cNvGrpSpPr>
            <a:grpSpLocks/>
          </p:cNvGrpSpPr>
          <p:nvPr/>
        </p:nvGrpSpPr>
        <p:grpSpPr bwMode="auto">
          <a:xfrm>
            <a:off x="4414838" y="2291938"/>
            <a:ext cx="555625" cy="550863"/>
            <a:chOff x="8275019" y="3261886"/>
            <a:chExt cx="555632" cy="550852"/>
          </a:xfrm>
        </p:grpSpPr>
        <p:sp>
          <p:nvSpPr>
            <p:cNvPr id="176" name="Rounded Rectangle 175">
              <a:extLst>
                <a:ext uri="{FF2B5EF4-FFF2-40B4-BE49-F238E27FC236}">
                  <a16:creationId xmlns:a16="http://schemas.microsoft.com/office/drawing/2014/main" id="{35C4AA25-9BD0-52E4-82F2-E1C8729E3747}"/>
                </a:ext>
              </a:extLst>
            </p:cNvPr>
            <p:cNvSpPr/>
            <p:nvPr/>
          </p:nvSpPr>
          <p:spPr>
            <a:xfrm>
              <a:off x="8275019" y="3261886"/>
              <a:ext cx="555632" cy="55085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916" name="Rectangle 176">
              <a:extLst>
                <a:ext uri="{FF2B5EF4-FFF2-40B4-BE49-F238E27FC236}">
                  <a16:creationId xmlns:a16="http://schemas.microsoft.com/office/drawing/2014/main" id="{4CC8A30D-224A-CD41-9747-AB588C82C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3724" y="3387739"/>
              <a:ext cx="537975" cy="38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algn="ctr" eaLnBrk="1" hangingPunct="1">
                <a:lnSpc>
                  <a:spcPct val="89000"/>
                </a:lnSpc>
              </a:pPr>
              <a:r>
                <a:rPr lang="id-ID" altLang="en-US" sz="2000" dirty="0">
                  <a:solidFill>
                    <a:srgbClr val="FFFFFF"/>
                  </a:solidFill>
                </a:rPr>
                <a:t>0</a:t>
              </a:r>
              <a:r>
                <a:rPr lang="en-IN" altLang="en-US" sz="2000" dirty="0">
                  <a:solidFill>
                    <a:srgbClr val="FFFFFF"/>
                  </a:solidFill>
                </a:rPr>
                <a:t>8</a:t>
              </a:r>
              <a:endParaRPr lang="en-US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0909" name="Group 169">
            <a:extLst>
              <a:ext uri="{FF2B5EF4-FFF2-40B4-BE49-F238E27FC236}">
                <a16:creationId xmlns:a16="http://schemas.microsoft.com/office/drawing/2014/main" id="{4B18F647-2EAE-E28D-93C1-510CC0FDB71A}"/>
              </a:ext>
            </a:extLst>
          </p:cNvPr>
          <p:cNvGrpSpPr>
            <a:grpSpLocks/>
          </p:cNvGrpSpPr>
          <p:nvPr/>
        </p:nvGrpSpPr>
        <p:grpSpPr bwMode="auto">
          <a:xfrm>
            <a:off x="4414838" y="3103151"/>
            <a:ext cx="562054" cy="550862"/>
            <a:chOff x="8275019" y="4073083"/>
            <a:chExt cx="562061" cy="550851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5B0F38DD-B91B-CE42-DE76-D8AC96109970}"/>
                </a:ext>
              </a:extLst>
            </p:cNvPr>
            <p:cNvSpPr/>
            <p:nvPr/>
          </p:nvSpPr>
          <p:spPr>
            <a:xfrm>
              <a:off x="8275019" y="4073083"/>
              <a:ext cx="555632" cy="55085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914" name="Rectangle 174">
              <a:extLst>
                <a:ext uri="{FF2B5EF4-FFF2-40B4-BE49-F238E27FC236}">
                  <a16:creationId xmlns:a16="http://schemas.microsoft.com/office/drawing/2014/main" id="{A9455530-2CC6-1F29-BBC4-51BBCD5CB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105" y="4195233"/>
              <a:ext cx="537975" cy="38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algn="ctr" eaLnBrk="1" hangingPunct="1">
                <a:lnSpc>
                  <a:spcPct val="89000"/>
                </a:lnSpc>
              </a:pPr>
              <a:r>
                <a:rPr lang="en-IN" altLang="en-US" sz="2000" dirty="0">
                  <a:solidFill>
                    <a:srgbClr val="FFFFFF"/>
                  </a:solidFill>
                </a:rPr>
                <a:t>09</a:t>
              </a:r>
              <a:endParaRPr lang="en-US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0910" name="Group 170">
            <a:extLst>
              <a:ext uri="{FF2B5EF4-FFF2-40B4-BE49-F238E27FC236}">
                <a16:creationId xmlns:a16="http://schemas.microsoft.com/office/drawing/2014/main" id="{80A28A30-A7C8-9677-B485-16B48C09B2C4}"/>
              </a:ext>
            </a:extLst>
          </p:cNvPr>
          <p:cNvGrpSpPr>
            <a:grpSpLocks/>
          </p:cNvGrpSpPr>
          <p:nvPr/>
        </p:nvGrpSpPr>
        <p:grpSpPr bwMode="auto">
          <a:xfrm>
            <a:off x="4414838" y="3914363"/>
            <a:ext cx="555625" cy="550863"/>
            <a:chOff x="8275019" y="4884278"/>
            <a:chExt cx="555632" cy="550852"/>
          </a:xfrm>
        </p:grpSpPr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0890B388-0473-1A3B-E528-090A72A87558}"/>
                </a:ext>
              </a:extLst>
            </p:cNvPr>
            <p:cNvSpPr/>
            <p:nvPr/>
          </p:nvSpPr>
          <p:spPr>
            <a:xfrm>
              <a:off x="8275019" y="4884278"/>
              <a:ext cx="555632" cy="55085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912" name="Rectangle 172">
              <a:extLst>
                <a:ext uri="{FF2B5EF4-FFF2-40B4-BE49-F238E27FC236}">
                  <a16:creationId xmlns:a16="http://schemas.microsoft.com/office/drawing/2014/main" id="{07B2B306-FBED-D27C-DE4C-00FAFC841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1990" y="4984841"/>
              <a:ext cx="537975" cy="38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algn="ctr" eaLnBrk="1" hangingPunct="1">
                <a:lnSpc>
                  <a:spcPct val="89000"/>
                </a:lnSpc>
              </a:pPr>
              <a:r>
                <a:rPr lang="en-IN" altLang="en-US" sz="2000" dirty="0">
                  <a:solidFill>
                    <a:srgbClr val="FFFFFF"/>
                  </a:solidFill>
                </a:rPr>
                <a:t>10</a:t>
              </a:r>
              <a:endParaRPr lang="en-US" alt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88" name="TextBox 155">
            <a:extLst>
              <a:ext uri="{FF2B5EF4-FFF2-40B4-BE49-F238E27FC236}">
                <a16:creationId xmlns:a16="http://schemas.microsoft.com/office/drawing/2014/main" id="{63CE4EE8-4650-28E4-F2EC-260E9C0C1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644" y="4743260"/>
            <a:ext cx="2487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US" sz="1400" b="1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Semgrep</a:t>
            </a:r>
            <a:r>
              <a:rPr lang="en-US" sz="14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Usage and </a:t>
            </a:r>
            <a:r>
              <a:rPr lang="id-ID" sz="1400" b="1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Rules</a:t>
            </a:r>
            <a:r>
              <a:rPr lang="en-IN" sz="1400" dirty="0">
                <a:effectLst/>
              </a:rPr>
              <a:t> 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9" name="Rounded Rectangle 188">
            <a:extLst>
              <a:ext uri="{FF2B5EF4-FFF2-40B4-BE49-F238E27FC236}">
                <a16:creationId xmlns:a16="http://schemas.microsoft.com/office/drawing/2014/main" id="{D663708D-E10E-424E-9792-EF111D9067C8}"/>
              </a:ext>
            </a:extLst>
          </p:cNvPr>
          <p:cNvSpPr/>
          <p:nvPr/>
        </p:nvSpPr>
        <p:spPr bwMode="auto">
          <a:xfrm>
            <a:off x="456453" y="4728166"/>
            <a:ext cx="555625" cy="5508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0" name="Rectangle 147">
            <a:extLst>
              <a:ext uri="{FF2B5EF4-FFF2-40B4-BE49-F238E27FC236}">
                <a16:creationId xmlns:a16="http://schemas.microsoft.com/office/drawing/2014/main" id="{5D4E3BAA-F138-2470-A24C-9E5F00C59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423" y="4828729"/>
            <a:ext cx="537968" cy="38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20" rIns="121920" bIns="6096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ct val="89000"/>
              </a:lnSpc>
            </a:pPr>
            <a:r>
              <a:rPr lang="en-IN" altLang="en-US" sz="2000" dirty="0">
                <a:solidFill>
                  <a:srgbClr val="FFFFFF"/>
                </a:solidFill>
              </a:rPr>
              <a:t>05</a:t>
            </a:r>
            <a:endParaRPr lang="en-US" altLang="en-US" sz="2000" dirty="0">
              <a:solidFill>
                <a:srgbClr val="FFFFFF"/>
              </a:solidFill>
            </a:endParaRPr>
          </a:p>
        </p:txBody>
      </p:sp>
      <p:sp>
        <p:nvSpPr>
          <p:cNvPr id="206" name="Rounded Rectangle 205">
            <a:extLst>
              <a:ext uri="{FF2B5EF4-FFF2-40B4-BE49-F238E27FC236}">
                <a16:creationId xmlns:a16="http://schemas.microsoft.com/office/drawing/2014/main" id="{D663708D-E10E-424E-9792-EF111D9067C8}"/>
              </a:ext>
            </a:extLst>
          </p:cNvPr>
          <p:cNvSpPr/>
          <p:nvPr/>
        </p:nvSpPr>
        <p:spPr bwMode="auto">
          <a:xfrm>
            <a:off x="4392727" y="4728166"/>
            <a:ext cx="555625" cy="5508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7" name="Rectangle 147">
            <a:extLst>
              <a:ext uri="{FF2B5EF4-FFF2-40B4-BE49-F238E27FC236}">
                <a16:creationId xmlns:a16="http://schemas.microsoft.com/office/drawing/2014/main" id="{5D4E3BAA-F138-2470-A24C-9E5F00C59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697" y="4828729"/>
            <a:ext cx="537968" cy="38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20" rIns="121920" bIns="6096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ct val="89000"/>
              </a:lnSpc>
            </a:pPr>
            <a:r>
              <a:rPr lang="en-IN" altLang="en-US" sz="2000" dirty="0">
                <a:solidFill>
                  <a:srgbClr val="FFFFFF"/>
                </a:solidFill>
              </a:rPr>
              <a:t>11</a:t>
            </a:r>
            <a:endParaRPr lang="en-US" altLang="en-US" sz="2000" dirty="0">
              <a:solidFill>
                <a:srgbClr val="FFFFFF"/>
              </a:solidFill>
            </a:endParaRPr>
          </a:p>
        </p:txBody>
      </p:sp>
      <p:sp>
        <p:nvSpPr>
          <p:cNvPr id="209" name="TextBox 155">
            <a:extLst>
              <a:ext uri="{FF2B5EF4-FFF2-40B4-BE49-F238E27FC236}">
                <a16:creationId xmlns:a16="http://schemas.microsoft.com/office/drawing/2014/main" id="{63CE4EE8-4650-28E4-F2EC-260E9C0C1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374" y="5514604"/>
            <a:ext cx="2218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id-ID" sz="1400" b="1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Refining</a:t>
            </a:r>
            <a:r>
              <a:rPr lang="id-ID" sz="14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400" b="1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id-ID" sz="14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400" b="1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semgrep</a:t>
            </a:r>
            <a:r>
              <a:rPr lang="id-ID" sz="14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400" b="1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ounded Rectangle 209">
            <a:extLst>
              <a:ext uri="{FF2B5EF4-FFF2-40B4-BE49-F238E27FC236}">
                <a16:creationId xmlns:a16="http://schemas.microsoft.com/office/drawing/2014/main" id="{D663708D-E10E-424E-9792-EF111D9067C8}"/>
              </a:ext>
            </a:extLst>
          </p:cNvPr>
          <p:cNvSpPr/>
          <p:nvPr/>
        </p:nvSpPr>
        <p:spPr bwMode="auto">
          <a:xfrm>
            <a:off x="455183" y="5490801"/>
            <a:ext cx="555625" cy="5508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1" name="Rectangle 147">
            <a:extLst>
              <a:ext uri="{FF2B5EF4-FFF2-40B4-BE49-F238E27FC236}">
                <a16:creationId xmlns:a16="http://schemas.microsoft.com/office/drawing/2014/main" id="{5D4E3BAA-F138-2470-A24C-9E5F00C59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53" y="5591364"/>
            <a:ext cx="537968" cy="38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20" rIns="121920" bIns="6096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ct val="89000"/>
              </a:lnSpc>
            </a:pPr>
            <a:r>
              <a:rPr lang="en-IN" altLang="en-US" sz="2000" dirty="0">
                <a:solidFill>
                  <a:srgbClr val="FFFFFF"/>
                </a:solidFill>
              </a:rPr>
              <a:t>06</a:t>
            </a:r>
            <a:endParaRPr lang="en-US" altLang="en-US" sz="2000" dirty="0">
              <a:solidFill>
                <a:srgbClr val="FFFFFF"/>
              </a:solidFill>
            </a:endParaRPr>
          </a:p>
        </p:txBody>
      </p:sp>
      <p:sp>
        <p:nvSpPr>
          <p:cNvPr id="212" name="TextBox 186">
            <a:extLst>
              <a:ext uri="{FF2B5EF4-FFF2-40B4-BE49-F238E27FC236}">
                <a16:creationId xmlns:a16="http://schemas.microsoft.com/office/drawing/2014/main" id="{71F65D4B-705B-FFF6-E6A4-88A4DC43F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81" y="1590394"/>
            <a:ext cx="27520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US" sz="14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Exploring the </a:t>
            </a:r>
            <a:r>
              <a:rPr lang="id-ID" sz="14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Automaton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3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4" name="Group 1">
            <a:extLst>
              <a:ext uri="{FF2B5EF4-FFF2-40B4-BE49-F238E27FC236}">
                <a16:creationId xmlns:a16="http://schemas.microsoft.com/office/drawing/2014/main" id="{5826A022-1973-8815-1534-5DF529FE2287}"/>
              </a:ext>
            </a:extLst>
          </p:cNvPr>
          <p:cNvGrpSpPr>
            <a:grpSpLocks/>
          </p:cNvGrpSpPr>
          <p:nvPr/>
        </p:nvGrpSpPr>
        <p:grpSpPr bwMode="auto">
          <a:xfrm>
            <a:off x="3927475" y="1454785"/>
            <a:ext cx="4140200" cy="4048125"/>
            <a:chOff x="2919591" y="1725342"/>
            <a:chExt cx="3258628" cy="3258628"/>
          </a:xfrm>
          <a:solidFill>
            <a:srgbClr val="6C000D"/>
          </a:solidFill>
        </p:grpSpPr>
        <p:grpSp>
          <p:nvGrpSpPr>
            <p:cNvPr id="61453" name="Group 3">
              <a:extLst>
                <a:ext uri="{FF2B5EF4-FFF2-40B4-BE49-F238E27FC236}">
                  <a16:creationId xmlns:a16="http://schemas.microsoft.com/office/drawing/2014/main" id="{E7A680AF-7F6C-CF8C-7EDF-A490086A94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9591" y="1725342"/>
              <a:ext cx="2137215" cy="1598048"/>
              <a:chOff x="4657725" y="946151"/>
              <a:chExt cx="2441575" cy="1825625"/>
            </a:xfrm>
            <a:grpFill/>
          </p:grpSpPr>
          <p:sp>
            <p:nvSpPr>
              <p:cNvPr id="61463" name="Freeform 4">
                <a:extLst>
                  <a:ext uri="{FF2B5EF4-FFF2-40B4-BE49-F238E27FC236}">
                    <a16:creationId xmlns:a16="http://schemas.microsoft.com/office/drawing/2014/main" id="{BA1CB6F9-1F86-768B-2629-B5B947769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1076441 w 904"/>
                  <a:gd name="T1" fmla="*/ 0 h 468"/>
                  <a:gd name="T2" fmla="*/ 1106870 w 904"/>
                  <a:gd name="T3" fmla="*/ 73581 h 468"/>
                  <a:gd name="T4" fmla="*/ 642822 w 904"/>
                  <a:gd name="T5" fmla="*/ 553128 h 468"/>
                  <a:gd name="T6" fmla="*/ 502086 w 904"/>
                  <a:gd name="T7" fmla="*/ 553128 h 468"/>
                  <a:gd name="T8" fmla="*/ 38037 w 904"/>
                  <a:gd name="T9" fmla="*/ 73581 h 468"/>
                  <a:gd name="T10" fmla="*/ 69734 w 904"/>
                  <a:gd name="T11" fmla="*/ 0 h 468"/>
                  <a:gd name="T12" fmla="*/ 1076441 w 904"/>
                  <a:gd name="T13" fmla="*/ 0 h 4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/>
              </a:p>
            </p:txBody>
          </p:sp>
          <p:sp>
            <p:nvSpPr>
              <p:cNvPr id="61464" name="Freeform 5">
                <a:extLst>
                  <a:ext uri="{FF2B5EF4-FFF2-40B4-BE49-F238E27FC236}">
                    <a16:creationId xmlns:a16="http://schemas.microsoft.com/office/drawing/2014/main" id="{98C28B47-9E9A-81F8-1B02-4C4996B79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1075532 w 1696"/>
                  <a:gd name="T1" fmla="*/ 0 h 1440"/>
                  <a:gd name="T2" fmla="*/ 0 w 1696"/>
                  <a:gd name="T3" fmla="*/ 1075090 h 1440"/>
                  <a:gd name="T4" fmla="*/ 305664 w 1696"/>
                  <a:gd name="T5" fmla="*/ 1825625 h 1440"/>
                  <a:gd name="T6" fmla="*/ 910650 w 1696"/>
                  <a:gd name="T7" fmla="*/ 1532764 h 1440"/>
                  <a:gd name="T8" fmla="*/ 588498 w 1696"/>
                  <a:gd name="T9" fmla="*/ 1075090 h 1440"/>
                  <a:gd name="T10" fmla="*/ 1075532 w 1696"/>
                  <a:gd name="T11" fmla="*/ 588257 h 1440"/>
                  <a:gd name="T12" fmla="*/ 1562565 w 1696"/>
                  <a:gd name="T13" fmla="*/ 1075090 h 1440"/>
                  <a:gd name="T14" fmla="*/ 1538467 w 1696"/>
                  <a:gd name="T15" fmla="*/ 1224690 h 1440"/>
                  <a:gd name="T16" fmla="*/ 1639932 w 1696"/>
                  <a:gd name="T17" fmla="*/ 1224690 h 1440"/>
                  <a:gd name="T18" fmla="*/ 1639932 w 1696"/>
                  <a:gd name="T19" fmla="*/ 1346398 h 1440"/>
                  <a:gd name="T20" fmla="*/ 2116818 w 1696"/>
                  <a:gd name="T21" fmla="*/ 1346398 h 1440"/>
                  <a:gd name="T22" fmla="*/ 2151063 w 1696"/>
                  <a:gd name="T23" fmla="*/ 1075090 h 1440"/>
                  <a:gd name="T24" fmla="*/ 1075532 w 1696"/>
                  <a:gd name="T25" fmla="*/ 0 h 14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/>
              </a:p>
            </p:txBody>
          </p:sp>
        </p:grpSp>
        <p:grpSp>
          <p:nvGrpSpPr>
            <p:cNvPr id="61454" name="Group 6">
              <a:extLst>
                <a:ext uri="{FF2B5EF4-FFF2-40B4-BE49-F238E27FC236}">
                  <a16:creationId xmlns:a16="http://schemas.microsoft.com/office/drawing/2014/main" id="{CF6FC0D6-D508-6AC4-542E-6DA7E67AC0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9591" y="2873157"/>
              <a:ext cx="1598048" cy="2110813"/>
              <a:chOff x="4657725" y="2257426"/>
              <a:chExt cx="1825625" cy="2411413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F289A903-FB84-BF9C-4B0C-53F120A6F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2550" y="2257122"/>
                <a:ext cx="593803" cy="1146004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1F215AFF-AD43-1BF5-232B-D573A96BE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2516980"/>
                <a:ext cx="1825659" cy="2151859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61455" name="Group 9">
              <a:extLst>
                <a:ext uri="{FF2B5EF4-FFF2-40B4-BE49-F238E27FC236}">
                  <a16:creationId xmlns:a16="http://schemas.microsoft.com/office/drawing/2014/main" id="{935D6454-5770-5517-DF70-5C0F331F86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3509" y="3385921"/>
              <a:ext cx="2124709" cy="1598048"/>
              <a:chOff x="5953125" y="2843213"/>
              <a:chExt cx="2427288" cy="1825625"/>
            </a:xfrm>
            <a:grpFill/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FC6C3CBE-8DD5-5E74-FEF0-C96C32DA9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816" y="2988521"/>
                <a:ext cx="1146211" cy="594170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CACB663-71C3-D8AD-2A26-9BB48CC5E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2161" y="2842533"/>
                <a:ext cx="2148253" cy="1826306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61456" name="Group 12">
              <a:extLst>
                <a:ext uri="{FF2B5EF4-FFF2-40B4-BE49-F238E27FC236}">
                  <a16:creationId xmlns:a16="http://schemas.microsoft.com/office/drawing/2014/main" id="{4824A55C-8556-B588-CE4E-D6B827121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0171" y="1725342"/>
              <a:ext cx="1598048" cy="2151111"/>
              <a:chOff x="6554788" y="946151"/>
              <a:chExt cx="1825625" cy="2457450"/>
            </a:xfrm>
            <a:grpFill/>
          </p:grpSpPr>
          <p:sp>
            <p:nvSpPr>
              <p:cNvPr id="61457" name="Freeform 13">
                <a:extLst>
                  <a:ext uri="{FF2B5EF4-FFF2-40B4-BE49-F238E27FC236}">
                    <a16:creationId xmlns:a16="http://schemas.microsoft.com/office/drawing/2014/main" id="{18B79F2B-9E56-2E32-FDB2-B5D791125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593725 w 468"/>
                  <a:gd name="T1" fmla="*/ 1076441 h 904"/>
                  <a:gd name="T2" fmla="*/ 520144 w 468"/>
                  <a:gd name="T3" fmla="*/ 1108138 h 904"/>
                  <a:gd name="T4" fmla="*/ 40597 w 468"/>
                  <a:gd name="T5" fmla="*/ 644089 h 904"/>
                  <a:gd name="T6" fmla="*/ 40597 w 468"/>
                  <a:gd name="T7" fmla="*/ 503353 h 904"/>
                  <a:gd name="T8" fmla="*/ 520144 w 468"/>
                  <a:gd name="T9" fmla="*/ 38037 h 904"/>
                  <a:gd name="T10" fmla="*/ 593725 w 468"/>
                  <a:gd name="T11" fmla="*/ 69734 h 904"/>
                  <a:gd name="T12" fmla="*/ 593725 w 468"/>
                  <a:gd name="T13" fmla="*/ 1076441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/>
              </a:p>
            </p:txBody>
          </p:sp>
          <p:sp>
            <p:nvSpPr>
              <p:cNvPr id="61458" name="Freeform 14">
                <a:extLst>
                  <a:ext uri="{FF2B5EF4-FFF2-40B4-BE49-F238E27FC236}">
                    <a16:creationId xmlns:a16="http://schemas.microsoft.com/office/drawing/2014/main" id="{55391BB1-9263-D5F7-3305-A4FD70E8A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750535 w 1440"/>
                  <a:gd name="T1" fmla="*/ 0 h 1696"/>
                  <a:gd name="T2" fmla="*/ 0 w 1440"/>
                  <a:gd name="T3" fmla="*/ 305664 h 1696"/>
                  <a:gd name="T4" fmla="*/ 292861 w 1440"/>
                  <a:gd name="T5" fmla="*/ 910650 h 1696"/>
                  <a:gd name="T6" fmla="*/ 750535 w 1440"/>
                  <a:gd name="T7" fmla="*/ 588498 h 1696"/>
                  <a:gd name="T8" fmla="*/ 1237368 w 1440"/>
                  <a:gd name="T9" fmla="*/ 1075532 h 1696"/>
                  <a:gd name="T10" fmla="*/ 750535 w 1440"/>
                  <a:gd name="T11" fmla="*/ 1562565 h 1696"/>
                  <a:gd name="T12" fmla="*/ 573043 w 1440"/>
                  <a:gd name="T13" fmla="*/ 1529588 h 1696"/>
                  <a:gd name="T14" fmla="*/ 573043 w 1440"/>
                  <a:gd name="T15" fmla="*/ 1648810 h 1696"/>
                  <a:gd name="T16" fmla="*/ 493172 w 1440"/>
                  <a:gd name="T17" fmla="*/ 1648810 h 1696"/>
                  <a:gd name="T18" fmla="*/ 493172 w 1440"/>
                  <a:gd name="T19" fmla="*/ 2119355 h 1696"/>
                  <a:gd name="T20" fmla="*/ 750535 w 1440"/>
                  <a:gd name="T21" fmla="*/ 2151063 h 1696"/>
                  <a:gd name="T22" fmla="*/ 1825625 w 1440"/>
                  <a:gd name="T23" fmla="*/ 1075532 h 1696"/>
                  <a:gd name="T24" fmla="*/ 750535 w 1440"/>
                  <a:gd name="T25" fmla="*/ 0 h 16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/>
              </a:p>
            </p:txBody>
          </p:sp>
        </p:grpSp>
      </p:grpSp>
      <p:sp>
        <p:nvSpPr>
          <p:cNvPr id="26" name="Title 15">
            <a:extLst>
              <a:ext uri="{FF2B5EF4-FFF2-40B4-BE49-F238E27FC236}">
                <a16:creationId xmlns:a16="http://schemas.microsoft.com/office/drawing/2014/main" id="{60A31735-FA43-A36E-2F5C-F115A852A34E}"/>
              </a:ext>
            </a:extLst>
          </p:cNvPr>
          <p:cNvSpPr txBox="1">
            <a:spLocks/>
          </p:cNvSpPr>
          <p:nvPr/>
        </p:nvSpPr>
        <p:spPr bwMode="auto">
          <a:xfrm>
            <a:off x="1510482" y="2946185"/>
            <a:ext cx="9357309" cy="85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9pPr>
          </a:lstStyle>
          <a:p>
            <a:pPr eaLnBrk="1" hangingPunct="1"/>
            <a:r>
              <a:rPr lang="id-ID" altLang="en-US" sz="5400" b="1" dirty="0"/>
              <a:t>The </a:t>
            </a:r>
            <a:r>
              <a:rPr lang="en-IN" altLang="en-US" sz="5400" b="1" dirty="0"/>
              <a:t>C</a:t>
            </a:r>
            <a:r>
              <a:rPr lang="id-ID" altLang="en-US" sz="5400" b="1" dirty="0"/>
              <a:t>odevigilant </a:t>
            </a:r>
            <a:r>
              <a:rPr lang="en-IN" altLang="en-US" sz="5400" b="1" dirty="0"/>
              <a:t>P</a:t>
            </a:r>
            <a:r>
              <a:rPr lang="id-ID" altLang="en-US" sz="5400" b="1" dirty="0"/>
              <a:t>roject!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FF0F8F1-8F92-DF31-9E97-F7C67AB6EA59}"/>
              </a:ext>
            </a:extLst>
          </p:cNvPr>
          <p:cNvGrpSpPr>
            <a:grpSpLocks/>
          </p:cNvGrpSpPr>
          <p:nvPr/>
        </p:nvGrpSpPr>
        <p:grpSpPr bwMode="auto">
          <a:xfrm>
            <a:off x="7467645" y="2253457"/>
            <a:ext cx="4052887" cy="3300412"/>
            <a:chOff x="4517221" y="2682505"/>
            <a:chExt cx="7028976" cy="5802508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ABABF4AF-69A2-8AA0-5F5E-73AAC47FC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076" y="2796936"/>
              <a:ext cx="6938121" cy="5688077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</a:endParaRPr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507978A4-9848-B24B-9678-A7F1D69D2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221" y="2682505"/>
              <a:ext cx="6938121" cy="5688077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</a:endParaRPr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B1D9A4E1-A8EB-1F75-0EA4-A4039F785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40" y="3221169"/>
              <a:ext cx="5624834" cy="4613540"/>
            </a:xfrm>
            <a:custGeom>
              <a:avLst/>
              <a:gdLst>
                <a:gd name="T0" fmla="*/ 1406 w 1497"/>
                <a:gd name="T1" fmla="*/ 613 h 1227"/>
                <a:gd name="T2" fmla="*/ 584 w 1497"/>
                <a:gd name="T3" fmla="*/ 1227 h 1227"/>
                <a:gd name="T4" fmla="*/ 91 w 1497"/>
                <a:gd name="T5" fmla="*/ 613 h 1227"/>
                <a:gd name="T6" fmla="*/ 913 w 1497"/>
                <a:gd name="T7" fmla="*/ 0 h 1227"/>
                <a:gd name="T8" fmla="*/ 1406 w 1497"/>
                <a:gd name="T9" fmla="*/ 6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7" h="1227">
                  <a:moveTo>
                    <a:pt x="1406" y="613"/>
                  </a:moveTo>
                  <a:cubicBezTo>
                    <a:pt x="1315" y="952"/>
                    <a:pt x="947" y="1227"/>
                    <a:pt x="584" y="1227"/>
                  </a:cubicBezTo>
                  <a:cubicBezTo>
                    <a:pt x="221" y="1227"/>
                    <a:pt x="0" y="952"/>
                    <a:pt x="91" y="613"/>
                  </a:cubicBezTo>
                  <a:cubicBezTo>
                    <a:pt x="182" y="274"/>
                    <a:pt x="550" y="0"/>
                    <a:pt x="913" y="0"/>
                  </a:cubicBezTo>
                  <a:cubicBezTo>
                    <a:pt x="1276" y="0"/>
                    <a:pt x="1497" y="274"/>
                    <a:pt x="1406" y="6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</a:endParaRPr>
            </a:p>
          </p:txBody>
        </p:sp>
        <p:sp>
          <p:nvSpPr>
            <p:cNvPr id="144419" name="Freeform 21">
              <a:extLst>
                <a:ext uri="{FF2B5EF4-FFF2-40B4-BE49-F238E27FC236}">
                  <a16:creationId xmlns:a16="http://schemas.microsoft.com/office/drawing/2014/main" id="{ADCE39EE-FE29-7D27-E4D7-8B7B488CD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344" y="3523670"/>
              <a:ext cx="4888459" cy="4005473"/>
            </a:xfrm>
            <a:custGeom>
              <a:avLst/>
              <a:gdLst>
                <a:gd name="T0" fmla="*/ 4591619 w 1301"/>
                <a:gd name="T1" fmla="*/ 2002737 h 1066"/>
                <a:gd name="T2" fmla="*/ 1908791 w 1301"/>
                <a:gd name="T3" fmla="*/ 4005473 h 1066"/>
                <a:gd name="T4" fmla="*/ 296840 w 1301"/>
                <a:gd name="T5" fmla="*/ 2002737 h 1066"/>
                <a:gd name="T6" fmla="*/ 2979668 w 1301"/>
                <a:gd name="T7" fmla="*/ 0 h 1066"/>
                <a:gd name="T8" fmla="*/ 4591619 w 1301"/>
                <a:gd name="T9" fmla="*/ 2002737 h 10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1" h="1066">
                  <a:moveTo>
                    <a:pt x="1222" y="533"/>
                  </a:moveTo>
                  <a:cubicBezTo>
                    <a:pt x="1143" y="828"/>
                    <a:pt x="823" y="1066"/>
                    <a:pt x="508" y="1066"/>
                  </a:cubicBezTo>
                  <a:cubicBezTo>
                    <a:pt x="192" y="1066"/>
                    <a:pt x="0" y="828"/>
                    <a:pt x="79" y="533"/>
                  </a:cubicBezTo>
                  <a:cubicBezTo>
                    <a:pt x="158" y="239"/>
                    <a:pt x="478" y="0"/>
                    <a:pt x="793" y="0"/>
                  </a:cubicBezTo>
                  <a:cubicBezTo>
                    <a:pt x="1109" y="0"/>
                    <a:pt x="1301" y="239"/>
                    <a:pt x="1222" y="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7B1233CE-12A6-136A-A6F3-DEDE0C4E7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013" y="3932877"/>
              <a:ext cx="3873783" cy="3187333"/>
            </a:xfrm>
            <a:custGeom>
              <a:avLst/>
              <a:gdLst>
                <a:gd name="T0" fmla="*/ 968 w 1031"/>
                <a:gd name="T1" fmla="*/ 424 h 848"/>
                <a:gd name="T2" fmla="*/ 402 w 1031"/>
                <a:gd name="T3" fmla="*/ 848 h 848"/>
                <a:gd name="T4" fmla="*/ 63 w 1031"/>
                <a:gd name="T5" fmla="*/ 424 h 848"/>
                <a:gd name="T6" fmla="*/ 629 w 1031"/>
                <a:gd name="T7" fmla="*/ 0 h 848"/>
                <a:gd name="T8" fmla="*/ 968 w 1031"/>
                <a:gd name="T9" fmla="*/ 42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848">
                  <a:moveTo>
                    <a:pt x="968" y="424"/>
                  </a:moveTo>
                  <a:cubicBezTo>
                    <a:pt x="905" y="658"/>
                    <a:pt x="652" y="848"/>
                    <a:pt x="402" y="848"/>
                  </a:cubicBezTo>
                  <a:cubicBezTo>
                    <a:pt x="152" y="848"/>
                    <a:pt x="0" y="658"/>
                    <a:pt x="63" y="424"/>
                  </a:cubicBezTo>
                  <a:cubicBezTo>
                    <a:pt x="126" y="190"/>
                    <a:pt x="379" y="0"/>
                    <a:pt x="629" y="0"/>
                  </a:cubicBezTo>
                  <a:cubicBezTo>
                    <a:pt x="879" y="0"/>
                    <a:pt x="1031" y="190"/>
                    <a:pt x="968" y="4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CFE8891A-B084-0ED8-D229-209AB0284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502" y="4267798"/>
              <a:ext cx="3039558" cy="2517491"/>
            </a:xfrm>
            <a:custGeom>
              <a:avLst/>
              <a:gdLst>
                <a:gd name="T0" fmla="*/ 2147483647 w 809"/>
                <a:gd name="T1" fmla="*/ 2147483647 h 670"/>
                <a:gd name="T2" fmla="*/ 2147483647 w 809"/>
                <a:gd name="T3" fmla="*/ 2147483647 h 670"/>
                <a:gd name="T4" fmla="*/ 706053692 w 809"/>
                <a:gd name="T5" fmla="*/ 2147483647 h 670"/>
                <a:gd name="T6" fmla="*/ 2147483647 w 809"/>
                <a:gd name="T7" fmla="*/ 0 h 670"/>
                <a:gd name="T8" fmla="*/ 2147483647 w 809"/>
                <a:gd name="T9" fmla="*/ 2147483647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9" h="670">
                  <a:moveTo>
                    <a:pt x="759" y="335"/>
                  </a:moveTo>
                  <a:cubicBezTo>
                    <a:pt x="710" y="520"/>
                    <a:pt x="511" y="670"/>
                    <a:pt x="315" y="670"/>
                  </a:cubicBezTo>
                  <a:cubicBezTo>
                    <a:pt x="119" y="670"/>
                    <a:pt x="0" y="520"/>
                    <a:pt x="50" y="335"/>
                  </a:cubicBezTo>
                  <a:cubicBezTo>
                    <a:pt x="99" y="150"/>
                    <a:pt x="298" y="0"/>
                    <a:pt x="494" y="0"/>
                  </a:cubicBezTo>
                  <a:cubicBezTo>
                    <a:pt x="690" y="0"/>
                    <a:pt x="809" y="150"/>
                    <a:pt x="759" y="3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D5D5E70A-FA36-B4BF-C7E2-6C1BAED12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732" y="4597138"/>
              <a:ext cx="2219097" cy="1861602"/>
            </a:xfrm>
            <a:custGeom>
              <a:avLst/>
              <a:gdLst>
                <a:gd name="T0" fmla="*/ 555 w 591"/>
                <a:gd name="T1" fmla="*/ 248 h 496"/>
                <a:gd name="T2" fmla="*/ 229 w 591"/>
                <a:gd name="T3" fmla="*/ 496 h 496"/>
                <a:gd name="T4" fmla="*/ 36 w 591"/>
                <a:gd name="T5" fmla="*/ 248 h 496"/>
                <a:gd name="T6" fmla="*/ 362 w 591"/>
                <a:gd name="T7" fmla="*/ 0 h 496"/>
                <a:gd name="T8" fmla="*/ 555 w 591"/>
                <a:gd name="T9" fmla="*/ 2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496">
                  <a:moveTo>
                    <a:pt x="555" y="248"/>
                  </a:moveTo>
                  <a:cubicBezTo>
                    <a:pt x="518" y="385"/>
                    <a:pt x="372" y="496"/>
                    <a:pt x="229" y="496"/>
                  </a:cubicBezTo>
                  <a:cubicBezTo>
                    <a:pt x="86" y="496"/>
                    <a:pt x="0" y="385"/>
                    <a:pt x="36" y="248"/>
                  </a:cubicBezTo>
                  <a:cubicBezTo>
                    <a:pt x="73" y="111"/>
                    <a:pt x="219" y="0"/>
                    <a:pt x="362" y="0"/>
                  </a:cubicBezTo>
                  <a:cubicBezTo>
                    <a:pt x="505" y="0"/>
                    <a:pt x="591" y="111"/>
                    <a:pt x="555" y="2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</a:endParaRPr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896F0C09-5FA0-D81D-F32C-C05D0A01D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8" y="5091145"/>
              <a:ext cx="1068250" cy="876377"/>
            </a:xfrm>
            <a:custGeom>
              <a:avLst/>
              <a:gdLst>
                <a:gd name="T0" fmla="*/ 2147483647 w 284"/>
                <a:gd name="T1" fmla="*/ 1640787129 h 233"/>
                <a:gd name="T2" fmla="*/ 1556731602 w 284"/>
                <a:gd name="T3" fmla="*/ 2147483647 h 233"/>
                <a:gd name="T4" fmla="*/ 240586682 w 284"/>
                <a:gd name="T5" fmla="*/ 1640787129 h 233"/>
                <a:gd name="T6" fmla="*/ 2147483647 w 284"/>
                <a:gd name="T7" fmla="*/ 0 h 233"/>
                <a:gd name="T8" fmla="*/ 2147483647 w 284"/>
                <a:gd name="T9" fmla="*/ 1640787129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233">
                  <a:moveTo>
                    <a:pt x="266" y="116"/>
                  </a:moveTo>
                  <a:cubicBezTo>
                    <a:pt x="249" y="180"/>
                    <a:pt x="179" y="233"/>
                    <a:pt x="110" y="233"/>
                  </a:cubicBezTo>
                  <a:cubicBezTo>
                    <a:pt x="41" y="233"/>
                    <a:pt x="0" y="180"/>
                    <a:pt x="17" y="116"/>
                  </a:cubicBezTo>
                  <a:cubicBezTo>
                    <a:pt x="34" y="52"/>
                    <a:pt x="104" y="0"/>
                    <a:pt x="173" y="0"/>
                  </a:cubicBezTo>
                  <a:cubicBezTo>
                    <a:pt x="242" y="0"/>
                    <a:pt x="284" y="52"/>
                    <a:pt x="266" y="1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Lato Ligh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C019FB-F958-BDFE-9951-2DEC90983DD7}"/>
              </a:ext>
            </a:extLst>
          </p:cNvPr>
          <p:cNvGrpSpPr/>
          <p:nvPr/>
        </p:nvGrpSpPr>
        <p:grpSpPr>
          <a:xfrm>
            <a:off x="7327148" y="1890415"/>
            <a:ext cx="2175548" cy="1959208"/>
            <a:chOff x="6076950" y="2566001"/>
            <a:chExt cx="3076576" cy="3133124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1A621C7D-2C93-ED96-DAEA-BE7ACA4B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457BF97A-D691-3C33-E427-FF4788275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589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</a:endParaRPr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C7C36396-E346-731C-A286-0309E4BC7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</a:endParaRPr>
            </a:p>
          </p:txBody>
        </p:sp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316C9B1C-2AAC-AE67-5CF1-9963F3774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</a:endParaRPr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29D4DDBB-0906-0139-2B19-21A58668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87EB3F68-B93D-84D2-3D5F-17B1A0C18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3296039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</a:endParaRPr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25D33987-06F1-9D1D-7B1C-592D623F0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301" y="2566001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</a:endParaRPr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DBFC1393-D136-B253-F57B-DDEC42E8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D53E51A-8FAA-E6EB-9E12-721714BE0AA6}"/>
              </a:ext>
            </a:extLst>
          </p:cNvPr>
          <p:cNvGrpSpPr>
            <a:grpSpLocks/>
          </p:cNvGrpSpPr>
          <p:nvPr/>
        </p:nvGrpSpPr>
        <p:grpSpPr bwMode="auto">
          <a:xfrm>
            <a:off x="803275" y="2820988"/>
            <a:ext cx="917576" cy="917576"/>
            <a:chOff x="5568817" y="4268068"/>
            <a:chExt cx="1054365" cy="105436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B39B694-44AB-AF48-3D53-93D57FE0147A}"/>
                </a:ext>
              </a:extLst>
            </p:cNvPr>
            <p:cNvSpPr/>
            <p:nvPr/>
          </p:nvSpPr>
          <p:spPr>
            <a:xfrm>
              <a:off x="5568817" y="4268068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49B547D-72BE-48F4-8186-F115671140BC}"/>
                </a:ext>
              </a:extLst>
            </p:cNvPr>
            <p:cNvSpPr/>
            <p:nvPr/>
          </p:nvSpPr>
          <p:spPr>
            <a:xfrm>
              <a:off x="5568818" y="5234873"/>
              <a:ext cx="1054364" cy="875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C774008-836E-481A-386A-B64401E1B78C}"/>
              </a:ext>
            </a:extLst>
          </p:cNvPr>
          <p:cNvGrpSpPr>
            <a:grpSpLocks/>
          </p:cNvGrpSpPr>
          <p:nvPr/>
        </p:nvGrpSpPr>
        <p:grpSpPr bwMode="auto">
          <a:xfrm>
            <a:off x="796921" y="4024147"/>
            <a:ext cx="917576" cy="917571"/>
            <a:chOff x="5568818" y="4268069"/>
            <a:chExt cx="1054366" cy="1054364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CA6D2A9-C04E-EE4C-02C7-73DBECA3B842}"/>
                </a:ext>
              </a:extLst>
            </p:cNvPr>
            <p:cNvSpPr/>
            <p:nvPr/>
          </p:nvSpPr>
          <p:spPr>
            <a:xfrm>
              <a:off x="5568820" y="4268069"/>
              <a:ext cx="1054364" cy="1054364"/>
            </a:xfrm>
            <a:prstGeom prst="rect">
              <a:avLst/>
            </a:prstGeom>
            <a:solidFill>
              <a:srgbClr val="EA0038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4DC9024-0EE4-FB2F-F95A-BDE64E299ED0}"/>
                </a:ext>
              </a:extLst>
            </p:cNvPr>
            <p:cNvSpPr/>
            <p:nvPr/>
          </p:nvSpPr>
          <p:spPr>
            <a:xfrm>
              <a:off x="5568818" y="5234873"/>
              <a:ext cx="1054364" cy="875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85570D3A-2199-AD62-9558-A3FB908D4A2B}"/>
              </a:ext>
            </a:extLst>
          </p:cNvPr>
          <p:cNvSpPr txBox="1"/>
          <p:nvPr/>
        </p:nvSpPr>
        <p:spPr bwMode="auto">
          <a:xfrm>
            <a:off x="1833562" y="2776097"/>
            <a:ext cx="48807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Semgrep's latest support for PHP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54CB0F1-1903-CA6A-DABC-2085EB640DE5}"/>
              </a:ext>
            </a:extLst>
          </p:cNvPr>
          <p:cNvSpPr txBox="1"/>
          <p:nvPr/>
        </p:nvSpPr>
        <p:spPr bwMode="auto">
          <a:xfrm>
            <a:off x="1833561" y="3974120"/>
            <a:ext cx="46456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Wordpress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being a globally used CMS</a:t>
            </a:r>
            <a:endParaRPr lang="id-ID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7" name="Title 15">
            <a:extLst>
              <a:ext uri="{FF2B5EF4-FFF2-40B4-BE49-F238E27FC236}">
                <a16:creationId xmlns:a16="http://schemas.microsoft.com/office/drawing/2014/main" id="{60A31735-FA43-A36E-2F5C-F115A852A34E}"/>
              </a:ext>
            </a:extLst>
          </p:cNvPr>
          <p:cNvSpPr txBox="1">
            <a:spLocks/>
          </p:cNvSpPr>
          <p:nvPr/>
        </p:nvSpPr>
        <p:spPr>
          <a:xfrm>
            <a:off x="676275" y="554628"/>
            <a:ext cx="11356975" cy="5619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Why </a:t>
            </a:r>
            <a:r>
              <a:rPr lang="en-US" altLang="en-US" sz="3600" b="1" dirty="0" err="1"/>
              <a:t>Wordpress</a:t>
            </a:r>
            <a:r>
              <a:rPr lang="en-US" altLang="en-US" sz="3600" b="1" dirty="0"/>
              <a:t> was chosen as a </a:t>
            </a:r>
            <a:r>
              <a:rPr lang="en-US" altLang="en-US" sz="3600" b="1" dirty="0">
                <a:solidFill>
                  <a:srgbClr val="FF0000"/>
                </a:solidFill>
              </a:rPr>
              <a:t>Target?!!</a:t>
            </a:r>
            <a:endParaRPr lang="id-ID" altLang="en-US" sz="3600" b="1" dirty="0"/>
          </a:p>
        </p:txBody>
      </p:sp>
      <p:sp>
        <p:nvSpPr>
          <p:cNvPr id="89" name="Shape 2784">
            <a:extLst>
              <a:ext uri="{FF2B5EF4-FFF2-40B4-BE49-F238E27FC236}">
                <a16:creationId xmlns:a16="http://schemas.microsoft.com/office/drawing/2014/main" id="{016EF241-6D7A-B3DF-5D2D-9D0835B83DB5}"/>
              </a:ext>
            </a:extLst>
          </p:cNvPr>
          <p:cNvSpPr/>
          <p:nvPr/>
        </p:nvSpPr>
        <p:spPr bwMode="auto">
          <a:xfrm>
            <a:off x="1031874" y="3038310"/>
            <a:ext cx="496888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01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ym typeface="Gill San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77461" y="4115302"/>
            <a:ext cx="743179" cy="696082"/>
            <a:chOff x="3062142" y="5326998"/>
            <a:chExt cx="743179" cy="696082"/>
          </a:xfrm>
        </p:grpSpPr>
        <p:sp>
          <p:nvSpPr>
            <p:cNvPr id="2" name="Oval 1"/>
            <p:cNvSpPr/>
            <p:nvPr/>
          </p:nvSpPr>
          <p:spPr>
            <a:xfrm>
              <a:off x="3176374" y="5428592"/>
              <a:ext cx="514713" cy="51471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2" name="Freeform 34">
              <a:extLst>
                <a:ext uri="{FF2B5EF4-FFF2-40B4-BE49-F238E27FC236}">
                  <a16:creationId xmlns:a16="http://schemas.microsoft.com/office/drawing/2014/main" id="{056534BE-CF8B-E374-3B93-CE13BA5F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090" y="5477561"/>
              <a:ext cx="446141" cy="416776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3" name="Freeform 35">
              <a:extLst>
                <a:ext uri="{FF2B5EF4-FFF2-40B4-BE49-F238E27FC236}">
                  <a16:creationId xmlns:a16="http://schemas.microsoft.com/office/drawing/2014/main" id="{9ED8B993-6F40-6424-7ABB-E8758C5385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2142" y="5326998"/>
              <a:ext cx="743179" cy="696082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93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3">
            <a:extLst>
              <a:ext uri="{FF2B5EF4-FFF2-40B4-BE49-F238E27FC236}">
                <a16:creationId xmlns:a16="http://schemas.microsoft.com/office/drawing/2014/main" id="{25191CB5-DC6E-2493-3058-38A28EFDFF23}"/>
              </a:ext>
            </a:extLst>
          </p:cNvPr>
          <p:cNvGrpSpPr>
            <a:grpSpLocks/>
          </p:cNvGrpSpPr>
          <p:nvPr/>
        </p:nvGrpSpPr>
        <p:grpSpPr bwMode="auto">
          <a:xfrm>
            <a:off x="6537325" y="2193925"/>
            <a:ext cx="4826000" cy="3667125"/>
            <a:chOff x="1372722" y="1696142"/>
            <a:chExt cx="4381501" cy="3224674"/>
          </a:xfrm>
        </p:grpSpPr>
        <p:sp>
          <p:nvSpPr>
            <p:cNvPr id="5" name="Parallelogram 3">
              <a:extLst>
                <a:ext uri="{FF2B5EF4-FFF2-40B4-BE49-F238E27FC236}">
                  <a16:creationId xmlns:a16="http://schemas.microsoft.com/office/drawing/2014/main" id="{11B04D3D-F749-C50B-65A8-B9BE2690D0F0}"/>
                </a:ext>
              </a:extLst>
            </p:cNvPr>
            <p:cNvSpPr/>
            <p:nvPr/>
          </p:nvSpPr>
          <p:spPr>
            <a:xfrm>
              <a:off x="1372722" y="3085125"/>
              <a:ext cx="4381501" cy="1835691"/>
            </a:xfrm>
            <a:custGeom>
              <a:avLst/>
              <a:gdLst>
                <a:gd name="connsiteX0" fmla="*/ 0 w 3636000"/>
                <a:gd name="connsiteY0" fmla="*/ 2338917 h 2338917"/>
                <a:gd name="connsiteX1" fmla="*/ 894332 w 3636000"/>
                <a:gd name="connsiteY1" fmla="*/ 0 h 2338917"/>
                <a:gd name="connsiteX2" fmla="*/ 3636000 w 3636000"/>
                <a:gd name="connsiteY2" fmla="*/ 0 h 2338917"/>
                <a:gd name="connsiteX3" fmla="*/ 2741668 w 3636000"/>
                <a:gd name="connsiteY3" fmla="*/ 2338917 h 2338917"/>
                <a:gd name="connsiteX4" fmla="*/ 0 w 3636000"/>
                <a:gd name="connsiteY4" fmla="*/ 2338917 h 2338917"/>
                <a:gd name="connsiteX0" fmla="*/ 0 w 3636000"/>
                <a:gd name="connsiteY0" fmla="*/ 2338917 h 3152517"/>
                <a:gd name="connsiteX1" fmla="*/ 894332 w 3636000"/>
                <a:gd name="connsiteY1" fmla="*/ 0 h 3152517"/>
                <a:gd name="connsiteX2" fmla="*/ 3636000 w 3636000"/>
                <a:gd name="connsiteY2" fmla="*/ 0 h 3152517"/>
                <a:gd name="connsiteX3" fmla="*/ 1949668 w 3636000"/>
                <a:gd name="connsiteY3" fmla="*/ 3152517 h 3152517"/>
                <a:gd name="connsiteX4" fmla="*/ 0 w 3636000"/>
                <a:gd name="connsiteY4" fmla="*/ 2338917 h 3152517"/>
                <a:gd name="connsiteX0" fmla="*/ 0 w 3895200"/>
                <a:gd name="connsiteY0" fmla="*/ 2338917 h 3152517"/>
                <a:gd name="connsiteX1" fmla="*/ 894332 w 3895200"/>
                <a:gd name="connsiteY1" fmla="*/ 0 h 3152517"/>
                <a:gd name="connsiteX2" fmla="*/ 3895200 w 3895200"/>
                <a:gd name="connsiteY2" fmla="*/ 2332800 h 3152517"/>
                <a:gd name="connsiteX3" fmla="*/ 1949668 w 3895200"/>
                <a:gd name="connsiteY3" fmla="*/ 3152517 h 3152517"/>
                <a:gd name="connsiteX4" fmla="*/ 0 w 3895200"/>
                <a:gd name="connsiteY4" fmla="*/ 2338917 h 3152517"/>
                <a:gd name="connsiteX0" fmla="*/ 0 w 3895200"/>
                <a:gd name="connsiteY0" fmla="*/ 6117 h 819717"/>
                <a:gd name="connsiteX1" fmla="*/ 1909532 w 3895200"/>
                <a:gd name="connsiteY1" fmla="*/ 64800 h 819717"/>
                <a:gd name="connsiteX2" fmla="*/ 3895200 w 3895200"/>
                <a:gd name="connsiteY2" fmla="*/ 0 h 819717"/>
                <a:gd name="connsiteX3" fmla="*/ 1949668 w 3895200"/>
                <a:gd name="connsiteY3" fmla="*/ 819717 h 819717"/>
                <a:gd name="connsiteX4" fmla="*/ 0 w 3895200"/>
                <a:gd name="connsiteY4" fmla="*/ 6117 h 819717"/>
                <a:gd name="connsiteX0" fmla="*/ 0 w 3895200"/>
                <a:gd name="connsiteY0" fmla="*/ 430917 h 1244517"/>
                <a:gd name="connsiteX1" fmla="*/ 1923932 w 3895200"/>
                <a:gd name="connsiteY1" fmla="*/ 0 h 1244517"/>
                <a:gd name="connsiteX2" fmla="*/ 3895200 w 3895200"/>
                <a:gd name="connsiteY2" fmla="*/ 424800 h 1244517"/>
                <a:gd name="connsiteX3" fmla="*/ 1949668 w 3895200"/>
                <a:gd name="connsiteY3" fmla="*/ 1244517 h 1244517"/>
                <a:gd name="connsiteX4" fmla="*/ 0 w 3895200"/>
                <a:gd name="connsiteY4" fmla="*/ 430917 h 1244517"/>
                <a:gd name="connsiteX0" fmla="*/ 0 w 3895200"/>
                <a:gd name="connsiteY0" fmla="*/ 690117 h 1503717"/>
                <a:gd name="connsiteX1" fmla="*/ 1923932 w 3895200"/>
                <a:gd name="connsiteY1" fmla="*/ 0 h 1503717"/>
                <a:gd name="connsiteX2" fmla="*/ 3895200 w 3895200"/>
                <a:gd name="connsiteY2" fmla="*/ 684000 h 1503717"/>
                <a:gd name="connsiteX3" fmla="*/ 1949668 w 3895200"/>
                <a:gd name="connsiteY3" fmla="*/ 1503717 h 1503717"/>
                <a:gd name="connsiteX4" fmla="*/ 0 w 3895200"/>
                <a:gd name="connsiteY4" fmla="*/ 690117 h 15037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49668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34117"/>
                <a:gd name="connsiteX1" fmla="*/ 1923932 w 3895200"/>
                <a:gd name="connsiteY1" fmla="*/ 0 h 1734117"/>
                <a:gd name="connsiteX2" fmla="*/ 3895200 w 3895200"/>
                <a:gd name="connsiteY2" fmla="*/ 914400 h 1734117"/>
                <a:gd name="connsiteX3" fmla="*/ 1922203 w 3895200"/>
                <a:gd name="connsiteY3" fmla="*/ 1734117 h 1734117"/>
                <a:gd name="connsiteX4" fmla="*/ 0 w 3895200"/>
                <a:gd name="connsiteY4" fmla="*/ 920517 h 1734117"/>
                <a:gd name="connsiteX0" fmla="*/ 0 w 3895200"/>
                <a:gd name="connsiteY0" fmla="*/ 920517 h 1716346"/>
                <a:gd name="connsiteX1" fmla="*/ 1923932 w 3895200"/>
                <a:gd name="connsiteY1" fmla="*/ 0 h 1716346"/>
                <a:gd name="connsiteX2" fmla="*/ 3895200 w 3895200"/>
                <a:gd name="connsiteY2" fmla="*/ 914400 h 1716346"/>
                <a:gd name="connsiteX3" fmla="*/ 1973900 w 3895200"/>
                <a:gd name="connsiteY3" fmla="*/ 1716346 h 1716346"/>
                <a:gd name="connsiteX4" fmla="*/ 0 w 3895200"/>
                <a:gd name="connsiteY4" fmla="*/ 920517 h 1716346"/>
                <a:gd name="connsiteX0" fmla="*/ 0 w 3895200"/>
                <a:gd name="connsiteY0" fmla="*/ 920517 h 1730886"/>
                <a:gd name="connsiteX1" fmla="*/ 1923932 w 3895200"/>
                <a:gd name="connsiteY1" fmla="*/ 0 h 1730886"/>
                <a:gd name="connsiteX2" fmla="*/ 3895200 w 3895200"/>
                <a:gd name="connsiteY2" fmla="*/ 914400 h 1730886"/>
                <a:gd name="connsiteX3" fmla="*/ 1925433 w 3895200"/>
                <a:gd name="connsiteY3" fmla="*/ 1730886 h 1730886"/>
                <a:gd name="connsiteX4" fmla="*/ 0 w 3895200"/>
                <a:gd name="connsiteY4" fmla="*/ 920517 h 1730886"/>
                <a:gd name="connsiteX0" fmla="*/ 0 w 3895200"/>
                <a:gd name="connsiteY0" fmla="*/ 782404 h 1592773"/>
                <a:gd name="connsiteX1" fmla="*/ 1923932 w 3895200"/>
                <a:gd name="connsiteY1" fmla="*/ 0 h 1592773"/>
                <a:gd name="connsiteX2" fmla="*/ 3895200 w 3895200"/>
                <a:gd name="connsiteY2" fmla="*/ 776287 h 1592773"/>
                <a:gd name="connsiteX3" fmla="*/ 1925433 w 3895200"/>
                <a:gd name="connsiteY3" fmla="*/ 1592773 h 1592773"/>
                <a:gd name="connsiteX4" fmla="*/ 0 w 3895200"/>
                <a:gd name="connsiteY4" fmla="*/ 782404 h 1592773"/>
                <a:gd name="connsiteX0" fmla="*/ 0 w 3886962"/>
                <a:gd name="connsiteY0" fmla="*/ 759338 h 1592773"/>
                <a:gd name="connsiteX1" fmla="*/ 1915694 w 3886962"/>
                <a:gd name="connsiteY1" fmla="*/ 0 h 1592773"/>
                <a:gd name="connsiteX2" fmla="*/ 3886962 w 3886962"/>
                <a:gd name="connsiteY2" fmla="*/ 776287 h 1592773"/>
                <a:gd name="connsiteX3" fmla="*/ 1917195 w 3886962"/>
                <a:gd name="connsiteY3" fmla="*/ 1592773 h 1592773"/>
                <a:gd name="connsiteX4" fmla="*/ 0 w 3886962"/>
                <a:gd name="connsiteY4" fmla="*/ 759338 h 1592773"/>
                <a:gd name="connsiteX0" fmla="*/ 0 w 3901791"/>
                <a:gd name="connsiteY0" fmla="*/ 760986 h 1592773"/>
                <a:gd name="connsiteX1" fmla="*/ 1930523 w 3901791"/>
                <a:gd name="connsiteY1" fmla="*/ 0 h 1592773"/>
                <a:gd name="connsiteX2" fmla="*/ 3901791 w 3901791"/>
                <a:gd name="connsiteY2" fmla="*/ 776287 h 1592773"/>
                <a:gd name="connsiteX3" fmla="*/ 1932024 w 3901791"/>
                <a:gd name="connsiteY3" fmla="*/ 1592773 h 1592773"/>
                <a:gd name="connsiteX4" fmla="*/ 0 w 3901791"/>
                <a:gd name="connsiteY4" fmla="*/ 760986 h 1592773"/>
                <a:gd name="connsiteX0" fmla="*/ 0 w 3863897"/>
                <a:gd name="connsiteY0" fmla="*/ 760986 h 1592773"/>
                <a:gd name="connsiteX1" fmla="*/ 1930523 w 3863897"/>
                <a:gd name="connsiteY1" fmla="*/ 0 h 1592773"/>
                <a:gd name="connsiteX2" fmla="*/ 3863897 w 3863897"/>
                <a:gd name="connsiteY2" fmla="*/ 761459 h 1592773"/>
                <a:gd name="connsiteX3" fmla="*/ 1932024 w 3863897"/>
                <a:gd name="connsiteY3" fmla="*/ 1592773 h 1592773"/>
                <a:gd name="connsiteX4" fmla="*/ 0 w 3863897"/>
                <a:gd name="connsiteY4" fmla="*/ 760986 h 159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897" h="1592773">
                  <a:moveTo>
                    <a:pt x="0" y="760986"/>
                  </a:moveTo>
                  <a:lnTo>
                    <a:pt x="1930523" y="0"/>
                  </a:lnTo>
                  <a:lnTo>
                    <a:pt x="3863897" y="761459"/>
                  </a:lnTo>
                  <a:lnTo>
                    <a:pt x="1932024" y="1592773"/>
                  </a:lnTo>
                  <a:lnTo>
                    <a:pt x="0" y="76098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DB93FB0-BCBE-BF36-E555-C043D994650D}"/>
                </a:ext>
              </a:extLst>
            </p:cNvPr>
            <p:cNvGrpSpPr/>
            <p:nvPr/>
          </p:nvGrpSpPr>
          <p:grpSpPr>
            <a:xfrm>
              <a:off x="1372722" y="2627091"/>
              <a:ext cx="4381501" cy="2293724"/>
              <a:chOff x="3981451" y="2735476"/>
              <a:chExt cx="4381501" cy="2293724"/>
            </a:xfrm>
            <a:solidFill>
              <a:schemeClr val="accent2"/>
            </a:solidFill>
          </p:grpSpPr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FCC85B0F-7E54-69C7-1D7D-6566C6535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201" y="3316816"/>
                <a:ext cx="2190751" cy="1712384"/>
              </a:xfrm>
              <a:custGeom>
                <a:avLst/>
                <a:gdLst>
                  <a:gd name="T0" fmla="*/ 689 w 1035"/>
                  <a:gd name="T1" fmla="*/ 0 h 809"/>
                  <a:gd name="T2" fmla="*/ 0 w 1035"/>
                  <a:gd name="T3" fmla="*/ 298 h 809"/>
                  <a:gd name="T4" fmla="*/ 0 w 1035"/>
                  <a:gd name="T5" fmla="*/ 639 h 809"/>
                  <a:gd name="T6" fmla="*/ 0 w 1035"/>
                  <a:gd name="T7" fmla="*/ 809 h 809"/>
                  <a:gd name="T8" fmla="*/ 1035 w 1035"/>
                  <a:gd name="T9" fmla="*/ 362 h 809"/>
                  <a:gd name="T10" fmla="*/ 689 w 1035"/>
                  <a:gd name="T11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5" h="809">
                    <a:moveTo>
                      <a:pt x="689" y="0"/>
                    </a:moveTo>
                    <a:lnTo>
                      <a:pt x="0" y="298"/>
                    </a:lnTo>
                    <a:lnTo>
                      <a:pt x="0" y="639"/>
                    </a:lnTo>
                    <a:lnTo>
                      <a:pt x="0" y="809"/>
                    </a:lnTo>
                    <a:lnTo>
                      <a:pt x="1035" y="362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2E5F898-EA66-BE3D-AE2C-EA2DD59FA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451" y="3316816"/>
                <a:ext cx="2190751" cy="1712384"/>
              </a:xfrm>
              <a:custGeom>
                <a:avLst/>
                <a:gdLst>
                  <a:gd name="T0" fmla="*/ 346 w 1035"/>
                  <a:gd name="T1" fmla="*/ 0 h 809"/>
                  <a:gd name="T2" fmla="*/ 1035 w 1035"/>
                  <a:gd name="T3" fmla="*/ 298 h 809"/>
                  <a:gd name="T4" fmla="*/ 1035 w 1035"/>
                  <a:gd name="T5" fmla="*/ 639 h 809"/>
                  <a:gd name="T6" fmla="*/ 1035 w 1035"/>
                  <a:gd name="T7" fmla="*/ 809 h 809"/>
                  <a:gd name="T8" fmla="*/ 0 w 1035"/>
                  <a:gd name="T9" fmla="*/ 362 h 809"/>
                  <a:gd name="T10" fmla="*/ 346 w 1035"/>
                  <a:gd name="T11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5" h="809">
                    <a:moveTo>
                      <a:pt x="346" y="0"/>
                    </a:moveTo>
                    <a:lnTo>
                      <a:pt x="1035" y="298"/>
                    </a:lnTo>
                    <a:lnTo>
                      <a:pt x="1035" y="639"/>
                    </a:lnTo>
                    <a:lnTo>
                      <a:pt x="1035" y="809"/>
                    </a:lnTo>
                    <a:lnTo>
                      <a:pt x="0" y="362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" name="Parallelogram 3">
                <a:extLst>
                  <a:ext uri="{FF2B5EF4-FFF2-40B4-BE49-F238E27FC236}">
                    <a16:creationId xmlns:a16="http://schemas.microsoft.com/office/drawing/2014/main" id="{3C1CAEE2-31FA-2678-09ED-802F44E2472B}"/>
                  </a:ext>
                </a:extLst>
              </p:cNvPr>
              <p:cNvSpPr/>
              <p:nvPr/>
            </p:nvSpPr>
            <p:spPr>
              <a:xfrm>
                <a:off x="4704292" y="2735476"/>
                <a:ext cx="2935224" cy="1212108"/>
              </a:xfrm>
              <a:custGeom>
                <a:avLst/>
                <a:gdLst>
                  <a:gd name="connsiteX0" fmla="*/ 0 w 3636000"/>
                  <a:gd name="connsiteY0" fmla="*/ 2338917 h 2338917"/>
                  <a:gd name="connsiteX1" fmla="*/ 894332 w 3636000"/>
                  <a:gd name="connsiteY1" fmla="*/ 0 h 2338917"/>
                  <a:gd name="connsiteX2" fmla="*/ 3636000 w 3636000"/>
                  <a:gd name="connsiteY2" fmla="*/ 0 h 2338917"/>
                  <a:gd name="connsiteX3" fmla="*/ 2741668 w 3636000"/>
                  <a:gd name="connsiteY3" fmla="*/ 2338917 h 2338917"/>
                  <a:gd name="connsiteX4" fmla="*/ 0 w 3636000"/>
                  <a:gd name="connsiteY4" fmla="*/ 2338917 h 2338917"/>
                  <a:gd name="connsiteX0" fmla="*/ 0 w 3636000"/>
                  <a:gd name="connsiteY0" fmla="*/ 2338917 h 3152517"/>
                  <a:gd name="connsiteX1" fmla="*/ 894332 w 3636000"/>
                  <a:gd name="connsiteY1" fmla="*/ 0 h 3152517"/>
                  <a:gd name="connsiteX2" fmla="*/ 3636000 w 3636000"/>
                  <a:gd name="connsiteY2" fmla="*/ 0 h 3152517"/>
                  <a:gd name="connsiteX3" fmla="*/ 1949668 w 3636000"/>
                  <a:gd name="connsiteY3" fmla="*/ 3152517 h 3152517"/>
                  <a:gd name="connsiteX4" fmla="*/ 0 w 3636000"/>
                  <a:gd name="connsiteY4" fmla="*/ 2338917 h 3152517"/>
                  <a:gd name="connsiteX0" fmla="*/ 0 w 3895200"/>
                  <a:gd name="connsiteY0" fmla="*/ 2338917 h 3152517"/>
                  <a:gd name="connsiteX1" fmla="*/ 894332 w 3895200"/>
                  <a:gd name="connsiteY1" fmla="*/ 0 h 3152517"/>
                  <a:gd name="connsiteX2" fmla="*/ 3895200 w 3895200"/>
                  <a:gd name="connsiteY2" fmla="*/ 2332800 h 3152517"/>
                  <a:gd name="connsiteX3" fmla="*/ 1949668 w 3895200"/>
                  <a:gd name="connsiteY3" fmla="*/ 3152517 h 3152517"/>
                  <a:gd name="connsiteX4" fmla="*/ 0 w 3895200"/>
                  <a:gd name="connsiteY4" fmla="*/ 2338917 h 3152517"/>
                  <a:gd name="connsiteX0" fmla="*/ 0 w 3895200"/>
                  <a:gd name="connsiteY0" fmla="*/ 6117 h 819717"/>
                  <a:gd name="connsiteX1" fmla="*/ 1909532 w 3895200"/>
                  <a:gd name="connsiteY1" fmla="*/ 64800 h 819717"/>
                  <a:gd name="connsiteX2" fmla="*/ 3895200 w 3895200"/>
                  <a:gd name="connsiteY2" fmla="*/ 0 h 819717"/>
                  <a:gd name="connsiteX3" fmla="*/ 1949668 w 3895200"/>
                  <a:gd name="connsiteY3" fmla="*/ 819717 h 819717"/>
                  <a:gd name="connsiteX4" fmla="*/ 0 w 3895200"/>
                  <a:gd name="connsiteY4" fmla="*/ 6117 h 819717"/>
                  <a:gd name="connsiteX0" fmla="*/ 0 w 3895200"/>
                  <a:gd name="connsiteY0" fmla="*/ 430917 h 1244517"/>
                  <a:gd name="connsiteX1" fmla="*/ 1923932 w 3895200"/>
                  <a:gd name="connsiteY1" fmla="*/ 0 h 1244517"/>
                  <a:gd name="connsiteX2" fmla="*/ 3895200 w 3895200"/>
                  <a:gd name="connsiteY2" fmla="*/ 424800 h 1244517"/>
                  <a:gd name="connsiteX3" fmla="*/ 1949668 w 3895200"/>
                  <a:gd name="connsiteY3" fmla="*/ 1244517 h 1244517"/>
                  <a:gd name="connsiteX4" fmla="*/ 0 w 3895200"/>
                  <a:gd name="connsiteY4" fmla="*/ 430917 h 1244517"/>
                  <a:gd name="connsiteX0" fmla="*/ 0 w 3895200"/>
                  <a:gd name="connsiteY0" fmla="*/ 690117 h 1503717"/>
                  <a:gd name="connsiteX1" fmla="*/ 1923932 w 3895200"/>
                  <a:gd name="connsiteY1" fmla="*/ 0 h 1503717"/>
                  <a:gd name="connsiteX2" fmla="*/ 3895200 w 3895200"/>
                  <a:gd name="connsiteY2" fmla="*/ 684000 h 1503717"/>
                  <a:gd name="connsiteX3" fmla="*/ 1949668 w 3895200"/>
                  <a:gd name="connsiteY3" fmla="*/ 1503717 h 1503717"/>
                  <a:gd name="connsiteX4" fmla="*/ 0 w 3895200"/>
                  <a:gd name="connsiteY4" fmla="*/ 690117 h 15037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49668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22203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22203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16346"/>
                  <a:gd name="connsiteX1" fmla="*/ 1923932 w 3895200"/>
                  <a:gd name="connsiteY1" fmla="*/ 0 h 1716346"/>
                  <a:gd name="connsiteX2" fmla="*/ 3895200 w 3895200"/>
                  <a:gd name="connsiteY2" fmla="*/ 914400 h 1716346"/>
                  <a:gd name="connsiteX3" fmla="*/ 1973900 w 3895200"/>
                  <a:gd name="connsiteY3" fmla="*/ 1716346 h 1716346"/>
                  <a:gd name="connsiteX4" fmla="*/ 0 w 3895200"/>
                  <a:gd name="connsiteY4" fmla="*/ 920517 h 1716346"/>
                  <a:gd name="connsiteX0" fmla="*/ 0 w 3895200"/>
                  <a:gd name="connsiteY0" fmla="*/ 920517 h 1730886"/>
                  <a:gd name="connsiteX1" fmla="*/ 1923932 w 3895200"/>
                  <a:gd name="connsiteY1" fmla="*/ 0 h 1730886"/>
                  <a:gd name="connsiteX2" fmla="*/ 3895200 w 3895200"/>
                  <a:gd name="connsiteY2" fmla="*/ 914400 h 1730886"/>
                  <a:gd name="connsiteX3" fmla="*/ 1925433 w 3895200"/>
                  <a:gd name="connsiteY3" fmla="*/ 1730886 h 1730886"/>
                  <a:gd name="connsiteX4" fmla="*/ 0 w 3895200"/>
                  <a:gd name="connsiteY4" fmla="*/ 920517 h 1730886"/>
                  <a:gd name="connsiteX0" fmla="*/ 0 w 3895200"/>
                  <a:gd name="connsiteY0" fmla="*/ 782404 h 1592773"/>
                  <a:gd name="connsiteX1" fmla="*/ 1923932 w 3895200"/>
                  <a:gd name="connsiteY1" fmla="*/ 0 h 1592773"/>
                  <a:gd name="connsiteX2" fmla="*/ 3895200 w 3895200"/>
                  <a:gd name="connsiteY2" fmla="*/ 776287 h 1592773"/>
                  <a:gd name="connsiteX3" fmla="*/ 1925433 w 3895200"/>
                  <a:gd name="connsiteY3" fmla="*/ 1592773 h 1592773"/>
                  <a:gd name="connsiteX4" fmla="*/ 0 w 3895200"/>
                  <a:gd name="connsiteY4" fmla="*/ 782404 h 1592773"/>
                  <a:gd name="connsiteX0" fmla="*/ 0 w 3886962"/>
                  <a:gd name="connsiteY0" fmla="*/ 759338 h 1592773"/>
                  <a:gd name="connsiteX1" fmla="*/ 1915694 w 3886962"/>
                  <a:gd name="connsiteY1" fmla="*/ 0 h 1592773"/>
                  <a:gd name="connsiteX2" fmla="*/ 3886962 w 3886962"/>
                  <a:gd name="connsiteY2" fmla="*/ 776287 h 1592773"/>
                  <a:gd name="connsiteX3" fmla="*/ 1917195 w 3886962"/>
                  <a:gd name="connsiteY3" fmla="*/ 1592773 h 1592773"/>
                  <a:gd name="connsiteX4" fmla="*/ 0 w 3886962"/>
                  <a:gd name="connsiteY4" fmla="*/ 759338 h 1592773"/>
                  <a:gd name="connsiteX0" fmla="*/ 0 w 3901791"/>
                  <a:gd name="connsiteY0" fmla="*/ 760986 h 1592773"/>
                  <a:gd name="connsiteX1" fmla="*/ 1930523 w 3901791"/>
                  <a:gd name="connsiteY1" fmla="*/ 0 h 1592773"/>
                  <a:gd name="connsiteX2" fmla="*/ 3901791 w 3901791"/>
                  <a:gd name="connsiteY2" fmla="*/ 776287 h 1592773"/>
                  <a:gd name="connsiteX3" fmla="*/ 1932024 w 3901791"/>
                  <a:gd name="connsiteY3" fmla="*/ 1592773 h 1592773"/>
                  <a:gd name="connsiteX4" fmla="*/ 0 w 3901791"/>
                  <a:gd name="connsiteY4" fmla="*/ 760986 h 1592773"/>
                  <a:gd name="connsiteX0" fmla="*/ 0 w 3863897"/>
                  <a:gd name="connsiteY0" fmla="*/ 760986 h 1592773"/>
                  <a:gd name="connsiteX1" fmla="*/ 1930523 w 3863897"/>
                  <a:gd name="connsiteY1" fmla="*/ 0 h 1592773"/>
                  <a:gd name="connsiteX2" fmla="*/ 3863897 w 3863897"/>
                  <a:gd name="connsiteY2" fmla="*/ 761459 h 1592773"/>
                  <a:gd name="connsiteX3" fmla="*/ 1932024 w 3863897"/>
                  <a:gd name="connsiteY3" fmla="*/ 1592773 h 1592773"/>
                  <a:gd name="connsiteX4" fmla="*/ 0 w 3863897"/>
                  <a:gd name="connsiteY4" fmla="*/ 760986 h 159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3897" h="1592773">
                    <a:moveTo>
                      <a:pt x="0" y="760986"/>
                    </a:moveTo>
                    <a:lnTo>
                      <a:pt x="1930523" y="0"/>
                    </a:lnTo>
                    <a:lnTo>
                      <a:pt x="3863897" y="761459"/>
                    </a:lnTo>
                    <a:lnTo>
                      <a:pt x="1932024" y="1592773"/>
                    </a:lnTo>
                    <a:lnTo>
                      <a:pt x="0" y="76098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1705" name="Group 6">
              <a:extLst>
                <a:ext uri="{FF2B5EF4-FFF2-40B4-BE49-F238E27FC236}">
                  <a16:creationId xmlns:a16="http://schemas.microsoft.com/office/drawing/2014/main" id="{CE9A69FF-5E01-E1FF-4B98-F411417A83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5088" y="2094914"/>
              <a:ext cx="2916767" cy="1751485"/>
              <a:chOff x="4713817" y="2196099"/>
              <a:chExt cx="2916767" cy="1751485"/>
            </a:xfrm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A67E5527-42A8-6D64-2C9C-2AC7520DF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201" y="2555335"/>
                <a:ext cx="1458579" cy="1391774"/>
              </a:xfrm>
              <a:custGeom>
                <a:avLst/>
                <a:gdLst>
                  <a:gd name="T0" fmla="*/ 345 w 689"/>
                  <a:gd name="T1" fmla="*/ 0 h 658"/>
                  <a:gd name="T2" fmla="*/ 0 w 689"/>
                  <a:gd name="T3" fmla="*/ 149 h 658"/>
                  <a:gd name="T4" fmla="*/ 0 w 689"/>
                  <a:gd name="T5" fmla="*/ 658 h 658"/>
                  <a:gd name="T6" fmla="*/ 689 w 689"/>
                  <a:gd name="T7" fmla="*/ 360 h 658"/>
                  <a:gd name="T8" fmla="*/ 345 w 689"/>
                  <a:gd name="T9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9" h="658">
                    <a:moveTo>
                      <a:pt x="345" y="0"/>
                    </a:moveTo>
                    <a:lnTo>
                      <a:pt x="0" y="149"/>
                    </a:lnTo>
                    <a:lnTo>
                      <a:pt x="0" y="658"/>
                    </a:lnTo>
                    <a:lnTo>
                      <a:pt x="689" y="36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64D27A08-B977-AFBB-03C8-8F4461255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623" y="2555335"/>
                <a:ext cx="1458579" cy="1391774"/>
              </a:xfrm>
              <a:custGeom>
                <a:avLst/>
                <a:gdLst>
                  <a:gd name="T0" fmla="*/ 344 w 689"/>
                  <a:gd name="T1" fmla="*/ 0 h 658"/>
                  <a:gd name="T2" fmla="*/ 689 w 689"/>
                  <a:gd name="T3" fmla="*/ 149 h 658"/>
                  <a:gd name="T4" fmla="*/ 689 w 689"/>
                  <a:gd name="T5" fmla="*/ 658 h 658"/>
                  <a:gd name="T6" fmla="*/ 0 w 689"/>
                  <a:gd name="T7" fmla="*/ 360 h 658"/>
                  <a:gd name="T8" fmla="*/ 344 w 689"/>
                  <a:gd name="T9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9" h="658">
                    <a:moveTo>
                      <a:pt x="344" y="0"/>
                    </a:moveTo>
                    <a:lnTo>
                      <a:pt x="689" y="149"/>
                    </a:lnTo>
                    <a:lnTo>
                      <a:pt x="689" y="658"/>
                    </a:lnTo>
                    <a:lnTo>
                      <a:pt x="0" y="36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3" name="Parallelogram 3">
                <a:extLst>
                  <a:ext uri="{FF2B5EF4-FFF2-40B4-BE49-F238E27FC236}">
                    <a16:creationId xmlns:a16="http://schemas.microsoft.com/office/drawing/2014/main" id="{2668CF18-03E0-7C5B-33C8-444480B3FC72}"/>
                  </a:ext>
                </a:extLst>
              </p:cNvPr>
              <p:cNvSpPr/>
              <p:nvPr/>
            </p:nvSpPr>
            <p:spPr>
              <a:xfrm flipV="1">
                <a:off x="5437147" y="2196572"/>
                <a:ext cx="1475874" cy="675646"/>
              </a:xfrm>
              <a:custGeom>
                <a:avLst/>
                <a:gdLst>
                  <a:gd name="connsiteX0" fmla="*/ 0 w 3636000"/>
                  <a:gd name="connsiteY0" fmla="*/ 2338917 h 2338917"/>
                  <a:gd name="connsiteX1" fmla="*/ 894332 w 3636000"/>
                  <a:gd name="connsiteY1" fmla="*/ 0 h 2338917"/>
                  <a:gd name="connsiteX2" fmla="*/ 3636000 w 3636000"/>
                  <a:gd name="connsiteY2" fmla="*/ 0 h 2338917"/>
                  <a:gd name="connsiteX3" fmla="*/ 2741668 w 3636000"/>
                  <a:gd name="connsiteY3" fmla="*/ 2338917 h 2338917"/>
                  <a:gd name="connsiteX4" fmla="*/ 0 w 3636000"/>
                  <a:gd name="connsiteY4" fmla="*/ 2338917 h 2338917"/>
                  <a:gd name="connsiteX0" fmla="*/ 0 w 3636000"/>
                  <a:gd name="connsiteY0" fmla="*/ 2338917 h 3152517"/>
                  <a:gd name="connsiteX1" fmla="*/ 894332 w 3636000"/>
                  <a:gd name="connsiteY1" fmla="*/ 0 h 3152517"/>
                  <a:gd name="connsiteX2" fmla="*/ 3636000 w 3636000"/>
                  <a:gd name="connsiteY2" fmla="*/ 0 h 3152517"/>
                  <a:gd name="connsiteX3" fmla="*/ 1949668 w 3636000"/>
                  <a:gd name="connsiteY3" fmla="*/ 3152517 h 3152517"/>
                  <a:gd name="connsiteX4" fmla="*/ 0 w 3636000"/>
                  <a:gd name="connsiteY4" fmla="*/ 2338917 h 3152517"/>
                  <a:gd name="connsiteX0" fmla="*/ 0 w 3895200"/>
                  <a:gd name="connsiteY0" fmla="*/ 2338917 h 3152517"/>
                  <a:gd name="connsiteX1" fmla="*/ 894332 w 3895200"/>
                  <a:gd name="connsiteY1" fmla="*/ 0 h 3152517"/>
                  <a:gd name="connsiteX2" fmla="*/ 3895200 w 3895200"/>
                  <a:gd name="connsiteY2" fmla="*/ 2332800 h 3152517"/>
                  <a:gd name="connsiteX3" fmla="*/ 1949668 w 3895200"/>
                  <a:gd name="connsiteY3" fmla="*/ 3152517 h 3152517"/>
                  <a:gd name="connsiteX4" fmla="*/ 0 w 3895200"/>
                  <a:gd name="connsiteY4" fmla="*/ 2338917 h 3152517"/>
                  <a:gd name="connsiteX0" fmla="*/ 0 w 3895200"/>
                  <a:gd name="connsiteY0" fmla="*/ 6117 h 819717"/>
                  <a:gd name="connsiteX1" fmla="*/ 1909532 w 3895200"/>
                  <a:gd name="connsiteY1" fmla="*/ 64800 h 819717"/>
                  <a:gd name="connsiteX2" fmla="*/ 3895200 w 3895200"/>
                  <a:gd name="connsiteY2" fmla="*/ 0 h 819717"/>
                  <a:gd name="connsiteX3" fmla="*/ 1949668 w 3895200"/>
                  <a:gd name="connsiteY3" fmla="*/ 819717 h 819717"/>
                  <a:gd name="connsiteX4" fmla="*/ 0 w 3895200"/>
                  <a:gd name="connsiteY4" fmla="*/ 6117 h 819717"/>
                  <a:gd name="connsiteX0" fmla="*/ 0 w 3895200"/>
                  <a:gd name="connsiteY0" fmla="*/ 430917 h 1244517"/>
                  <a:gd name="connsiteX1" fmla="*/ 1923932 w 3895200"/>
                  <a:gd name="connsiteY1" fmla="*/ 0 h 1244517"/>
                  <a:gd name="connsiteX2" fmla="*/ 3895200 w 3895200"/>
                  <a:gd name="connsiteY2" fmla="*/ 424800 h 1244517"/>
                  <a:gd name="connsiteX3" fmla="*/ 1949668 w 3895200"/>
                  <a:gd name="connsiteY3" fmla="*/ 1244517 h 1244517"/>
                  <a:gd name="connsiteX4" fmla="*/ 0 w 3895200"/>
                  <a:gd name="connsiteY4" fmla="*/ 430917 h 1244517"/>
                  <a:gd name="connsiteX0" fmla="*/ 0 w 3895200"/>
                  <a:gd name="connsiteY0" fmla="*/ 690117 h 1503717"/>
                  <a:gd name="connsiteX1" fmla="*/ 1923932 w 3895200"/>
                  <a:gd name="connsiteY1" fmla="*/ 0 h 1503717"/>
                  <a:gd name="connsiteX2" fmla="*/ 3895200 w 3895200"/>
                  <a:gd name="connsiteY2" fmla="*/ 684000 h 1503717"/>
                  <a:gd name="connsiteX3" fmla="*/ 1949668 w 3895200"/>
                  <a:gd name="connsiteY3" fmla="*/ 1503717 h 1503717"/>
                  <a:gd name="connsiteX4" fmla="*/ 0 w 3895200"/>
                  <a:gd name="connsiteY4" fmla="*/ 690117 h 15037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49668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22203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34117"/>
                  <a:gd name="connsiteX1" fmla="*/ 1923932 w 3895200"/>
                  <a:gd name="connsiteY1" fmla="*/ 0 h 1734117"/>
                  <a:gd name="connsiteX2" fmla="*/ 3895200 w 3895200"/>
                  <a:gd name="connsiteY2" fmla="*/ 914400 h 1734117"/>
                  <a:gd name="connsiteX3" fmla="*/ 1922203 w 3895200"/>
                  <a:gd name="connsiteY3" fmla="*/ 1734117 h 1734117"/>
                  <a:gd name="connsiteX4" fmla="*/ 0 w 3895200"/>
                  <a:gd name="connsiteY4" fmla="*/ 920517 h 1734117"/>
                  <a:gd name="connsiteX0" fmla="*/ 0 w 3895200"/>
                  <a:gd name="connsiteY0" fmla="*/ 920517 h 1716346"/>
                  <a:gd name="connsiteX1" fmla="*/ 1923932 w 3895200"/>
                  <a:gd name="connsiteY1" fmla="*/ 0 h 1716346"/>
                  <a:gd name="connsiteX2" fmla="*/ 3895200 w 3895200"/>
                  <a:gd name="connsiteY2" fmla="*/ 914400 h 1716346"/>
                  <a:gd name="connsiteX3" fmla="*/ 1973900 w 3895200"/>
                  <a:gd name="connsiteY3" fmla="*/ 1716346 h 1716346"/>
                  <a:gd name="connsiteX4" fmla="*/ 0 w 3895200"/>
                  <a:gd name="connsiteY4" fmla="*/ 920517 h 1716346"/>
                  <a:gd name="connsiteX0" fmla="*/ 0 w 3895200"/>
                  <a:gd name="connsiteY0" fmla="*/ 920517 h 1730886"/>
                  <a:gd name="connsiteX1" fmla="*/ 1923932 w 3895200"/>
                  <a:gd name="connsiteY1" fmla="*/ 0 h 1730886"/>
                  <a:gd name="connsiteX2" fmla="*/ 3895200 w 3895200"/>
                  <a:gd name="connsiteY2" fmla="*/ 914400 h 1730886"/>
                  <a:gd name="connsiteX3" fmla="*/ 1925433 w 3895200"/>
                  <a:gd name="connsiteY3" fmla="*/ 1730886 h 1730886"/>
                  <a:gd name="connsiteX4" fmla="*/ 0 w 3895200"/>
                  <a:gd name="connsiteY4" fmla="*/ 920517 h 1730886"/>
                  <a:gd name="connsiteX0" fmla="*/ 0 w 3895200"/>
                  <a:gd name="connsiteY0" fmla="*/ 782404 h 1592773"/>
                  <a:gd name="connsiteX1" fmla="*/ 1923932 w 3895200"/>
                  <a:gd name="connsiteY1" fmla="*/ 0 h 1592773"/>
                  <a:gd name="connsiteX2" fmla="*/ 3895200 w 3895200"/>
                  <a:gd name="connsiteY2" fmla="*/ 776287 h 1592773"/>
                  <a:gd name="connsiteX3" fmla="*/ 1925433 w 3895200"/>
                  <a:gd name="connsiteY3" fmla="*/ 1592773 h 1592773"/>
                  <a:gd name="connsiteX4" fmla="*/ 0 w 3895200"/>
                  <a:gd name="connsiteY4" fmla="*/ 782404 h 1592773"/>
                  <a:gd name="connsiteX0" fmla="*/ 0 w 3886962"/>
                  <a:gd name="connsiteY0" fmla="*/ 759338 h 1592773"/>
                  <a:gd name="connsiteX1" fmla="*/ 1915694 w 3886962"/>
                  <a:gd name="connsiteY1" fmla="*/ 0 h 1592773"/>
                  <a:gd name="connsiteX2" fmla="*/ 3886962 w 3886962"/>
                  <a:gd name="connsiteY2" fmla="*/ 776287 h 1592773"/>
                  <a:gd name="connsiteX3" fmla="*/ 1917195 w 3886962"/>
                  <a:gd name="connsiteY3" fmla="*/ 1592773 h 1592773"/>
                  <a:gd name="connsiteX4" fmla="*/ 0 w 3886962"/>
                  <a:gd name="connsiteY4" fmla="*/ 759338 h 1592773"/>
                  <a:gd name="connsiteX0" fmla="*/ 0 w 3901791"/>
                  <a:gd name="connsiteY0" fmla="*/ 760986 h 1592773"/>
                  <a:gd name="connsiteX1" fmla="*/ 1930523 w 3901791"/>
                  <a:gd name="connsiteY1" fmla="*/ 0 h 1592773"/>
                  <a:gd name="connsiteX2" fmla="*/ 3901791 w 3901791"/>
                  <a:gd name="connsiteY2" fmla="*/ 776287 h 1592773"/>
                  <a:gd name="connsiteX3" fmla="*/ 1932024 w 3901791"/>
                  <a:gd name="connsiteY3" fmla="*/ 1592773 h 1592773"/>
                  <a:gd name="connsiteX4" fmla="*/ 0 w 3901791"/>
                  <a:gd name="connsiteY4" fmla="*/ 760986 h 1592773"/>
                  <a:gd name="connsiteX0" fmla="*/ 0 w 3863897"/>
                  <a:gd name="connsiteY0" fmla="*/ 760986 h 1592773"/>
                  <a:gd name="connsiteX1" fmla="*/ 1930523 w 3863897"/>
                  <a:gd name="connsiteY1" fmla="*/ 0 h 1592773"/>
                  <a:gd name="connsiteX2" fmla="*/ 3863897 w 3863897"/>
                  <a:gd name="connsiteY2" fmla="*/ 761459 h 1592773"/>
                  <a:gd name="connsiteX3" fmla="*/ 1932024 w 3863897"/>
                  <a:gd name="connsiteY3" fmla="*/ 1592773 h 1592773"/>
                  <a:gd name="connsiteX4" fmla="*/ 0 w 3863897"/>
                  <a:gd name="connsiteY4" fmla="*/ 760986 h 159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3897" h="1592773">
                    <a:moveTo>
                      <a:pt x="0" y="760986"/>
                    </a:moveTo>
                    <a:lnTo>
                      <a:pt x="1930523" y="0"/>
                    </a:lnTo>
                    <a:lnTo>
                      <a:pt x="3863897" y="761459"/>
                    </a:lnTo>
                    <a:lnTo>
                      <a:pt x="1932024" y="1592773"/>
                    </a:lnTo>
                    <a:lnTo>
                      <a:pt x="0" y="760986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1706" name="Group 7">
              <a:extLst>
                <a:ext uri="{FF2B5EF4-FFF2-40B4-BE49-F238E27FC236}">
                  <a16:creationId xmlns:a16="http://schemas.microsoft.com/office/drawing/2014/main" id="{DF444CCF-CC55-69BD-CA5B-CB09ADB40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3222" y="1696142"/>
              <a:ext cx="1460500" cy="1079500"/>
              <a:chOff x="5441951" y="1790701"/>
              <a:chExt cx="1460500" cy="1079500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7D91D852-028B-045B-5347-438155C1D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202" y="1790701"/>
                <a:ext cx="730731" cy="1079080"/>
              </a:xfrm>
              <a:custGeom>
                <a:avLst/>
                <a:gdLst>
                  <a:gd name="T0" fmla="*/ 0 w 345"/>
                  <a:gd name="T1" fmla="*/ 0 h 510"/>
                  <a:gd name="T2" fmla="*/ 0 w 345"/>
                  <a:gd name="T3" fmla="*/ 510 h 510"/>
                  <a:gd name="T4" fmla="*/ 345 w 345"/>
                  <a:gd name="T5" fmla="*/ 361 h 510"/>
                  <a:gd name="T6" fmla="*/ 0 w 345"/>
                  <a:gd name="T7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5" h="510">
                    <a:moveTo>
                      <a:pt x="0" y="0"/>
                    </a:moveTo>
                    <a:lnTo>
                      <a:pt x="0" y="510"/>
                    </a:lnTo>
                    <a:lnTo>
                      <a:pt x="345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:a16="http://schemas.microsoft.com/office/drawing/2014/main" id="{75E2C5E7-26E6-2A5F-ED01-84FB60D09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472" y="1790701"/>
                <a:ext cx="730730" cy="1079080"/>
              </a:xfrm>
              <a:custGeom>
                <a:avLst/>
                <a:gdLst>
                  <a:gd name="T0" fmla="*/ 345 w 345"/>
                  <a:gd name="T1" fmla="*/ 0 h 510"/>
                  <a:gd name="T2" fmla="*/ 345 w 345"/>
                  <a:gd name="T3" fmla="*/ 510 h 510"/>
                  <a:gd name="T4" fmla="*/ 0 w 345"/>
                  <a:gd name="T5" fmla="*/ 361 h 510"/>
                  <a:gd name="T6" fmla="*/ 345 w 345"/>
                  <a:gd name="T7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5" h="510">
                    <a:moveTo>
                      <a:pt x="345" y="0"/>
                    </a:moveTo>
                    <a:lnTo>
                      <a:pt x="345" y="510"/>
                    </a:lnTo>
                    <a:lnTo>
                      <a:pt x="0" y="361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71700" name="TextBox 35">
            <a:extLst>
              <a:ext uri="{FF2B5EF4-FFF2-40B4-BE49-F238E27FC236}">
                <a16:creationId xmlns:a16="http://schemas.microsoft.com/office/drawing/2014/main" id="{44980F3E-CC29-C704-B6E2-76F0A380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232" y="3462025"/>
            <a:ext cx="42515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Moving from code to feature</a:t>
            </a:r>
            <a:endParaRPr lang="id-ID" altLang="en-US" sz="2000" b="1" dirty="0"/>
          </a:p>
        </p:txBody>
      </p:sp>
      <p:sp>
        <p:nvSpPr>
          <p:cNvPr id="71698" name="TextBox 33">
            <a:extLst>
              <a:ext uri="{FF2B5EF4-FFF2-40B4-BE49-F238E27FC236}">
                <a16:creationId xmlns:a16="http://schemas.microsoft.com/office/drawing/2014/main" id="{7034B3EA-886A-58CF-5E42-9EC86AD94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682" y="4268374"/>
            <a:ext cx="42360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Moving from feature to code</a:t>
            </a:r>
            <a:endParaRPr lang="id-ID" altLang="en-US" sz="2000" b="1" dirty="0"/>
          </a:p>
        </p:txBody>
      </p:sp>
      <p:grpSp>
        <p:nvGrpSpPr>
          <p:cNvPr id="71689" name="Group 24">
            <a:extLst>
              <a:ext uri="{FF2B5EF4-FFF2-40B4-BE49-F238E27FC236}">
                <a16:creationId xmlns:a16="http://schemas.microsoft.com/office/drawing/2014/main" id="{3FAAE717-6DBF-816F-6FE0-2F6228EA014A}"/>
              </a:ext>
            </a:extLst>
          </p:cNvPr>
          <p:cNvGrpSpPr>
            <a:grpSpLocks/>
          </p:cNvGrpSpPr>
          <p:nvPr/>
        </p:nvGrpSpPr>
        <p:grpSpPr bwMode="auto">
          <a:xfrm>
            <a:off x="1014413" y="3365857"/>
            <a:ext cx="555440" cy="550791"/>
            <a:chOff x="8275020" y="3261827"/>
            <a:chExt cx="555387" cy="550931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E110E040-6F6A-1B21-D96A-95C572B11118}"/>
                </a:ext>
              </a:extLst>
            </p:cNvPr>
            <p:cNvSpPr/>
            <p:nvPr/>
          </p:nvSpPr>
          <p:spPr>
            <a:xfrm>
              <a:off x="8275020" y="3262135"/>
              <a:ext cx="555572" cy="551000"/>
            </a:xfrm>
            <a:prstGeom prst="roundRect">
              <a:avLst/>
            </a:prstGeom>
            <a:solidFill>
              <a:srgbClr val="EA00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694" name="Rectangle 29">
              <a:extLst>
                <a:ext uri="{FF2B5EF4-FFF2-40B4-BE49-F238E27FC236}">
                  <a16:creationId xmlns:a16="http://schemas.microsoft.com/office/drawing/2014/main" id="{99F55798-0A41-D74D-C8A4-C29729EFA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3728" y="3387739"/>
              <a:ext cx="537968" cy="38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algn="ctr" eaLnBrk="1" hangingPunct="1">
                <a:lnSpc>
                  <a:spcPct val="89000"/>
                </a:lnSpc>
              </a:pPr>
              <a:r>
                <a:rPr lang="id-ID" altLang="en-US" sz="2000">
                  <a:solidFill>
                    <a:srgbClr val="FFFFFF"/>
                  </a:solidFill>
                </a:rPr>
                <a:t>02</a:t>
              </a:r>
              <a:endParaRPr lang="en-US" alt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71690" name="Group 25">
            <a:extLst>
              <a:ext uri="{FF2B5EF4-FFF2-40B4-BE49-F238E27FC236}">
                <a16:creationId xmlns:a16="http://schemas.microsoft.com/office/drawing/2014/main" id="{EF92FDCF-C817-B475-0118-290BE8CEA2C7}"/>
              </a:ext>
            </a:extLst>
          </p:cNvPr>
          <p:cNvGrpSpPr>
            <a:grpSpLocks/>
          </p:cNvGrpSpPr>
          <p:nvPr/>
        </p:nvGrpSpPr>
        <p:grpSpPr bwMode="auto">
          <a:xfrm>
            <a:off x="1014413" y="4176957"/>
            <a:ext cx="562111" cy="550791"/>
            <a:chOff x="8275020" y="4073132"/>
            <a:chExt cx="562057" cy="550931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8C5178D-E59F-D0A8-451C-4F95CAF84994}"/>
                </a:ext>
              </a:extLst>
            </p:cNvPr>
            <p:cNvSpPr/>
            <p:nvPr/>
          </p:nvSpPr>
          <p:spPr>
            <a:xfrm>
              <a:off x="8275020" y="4073551"/>
              <a:ext cx="555572" cy="55100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692" name="Rectangle 27">
              <a:extLst>
                <a:ext uri="{FF2B5EF4-FFF2-40B4-BE49-F238E27FC236}">
                  <a16:creationId xmlns:a16="http://schemas.microsoft.com/office/drawing/2014/main" id="{57F4C5D3-A5C1-7654-E72D-5CF595EDB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109" y="4195233"/>
              <a:ext cx="537968" cy="38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algn="ctr" eaLnBrk="1" hangingPunct="1">
                <a:lnSpc>
                  <a:spcPct val="89000"/>
                </a:lnSpc>
              </a:pPr>
              <a:r>
                <a:rPr lang="id-ID" altLang="en-US" sz="2000">
                  <a:solidFill>
                    <a:srgbClr val="FFFFFF"/>
                  </a:solidFill>
                </a:rPr>
                <a:t>03</a:t>
              </a:r>
              <a:endParaRPr lang="en-US" alt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36" name="Title 15">
            <a:extLst>
              <a:ext uri="{FF2B5EF4-FFF2-40B4-BE49-F238E27FC236}">
                <a16:creationId xmlns:a16="http://schemas.microsoft.com/office/drawing/2014/main" id="{60A31735-FA43-A36E-2F5C-F115A852A34E}"/>
              </a:ext>
            </a:extLst>
          </p:cNvPr>
          <p:cNvSpPr txBox="1">
            <a:spLocks/>
          </p:cNvSpPr>
          <p:nvPr/>
        </p:nvSpPr>
        <p:spPr>
          <a:xfrm>
            <a:off x="858837" y="662524"/>
            <a:ext cx="11356975" cy="5619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The </a:t>
            </a:r>
            <a:r>
              <a:rPr lang="en-US" altLang="en-US" sz="3600" b="1" dirty="0" err="1"/>
              <a:t>Pentesting</a:t>
            </a:r>
            <a:r>
              <a:rPr lang="en-US" altLang="en-US" sz="3600" b="1" dirty="0"/>
              <a:t> </a:t>
            </a:r>
            <a:r>
              <a:rPr lang="en-US" altLang="en-US" sz="3600" b="1" dirty="0">
                <a:solidFill>
                  <a:srgbClr val="F1001C"/>
                </a:solidFill>
              </a:rPr>
              <a:t>Approach</a:t>
            </a:r>
            <a:endParaRPr lang="id-ID" altLang="en-US" sz="3600" b="1" dirty="0">
              <a:solidFill>
                <a:srgbClr val="F1001C"/>
              </a:solidFill>
            </a:endParaRPr>
          </a:p>
        </p:txBody>
      </p:sp>
      <p:sp>
        <p:nvSpPr>
          <p:cNvPr id="38" name="Title 15">
            <a:extLst>
              <a:ext uri="{FF2B5EF4-FFF2-40B4-BE49-F238E27FC236}">
                <a16:creationId xmlns:a16="http://schemas.microsoft.com/office/drawing/2014/main" id="{60A31735-FA43-A36E-2F5C-F115A852A34E}"/>
              </a:ext>
            </a:extLst>
          </p:cNvPr>
          <p:cNvSpPr txBox="1">
            <a:spLocks/>
          </p:cNvSpPr>
          <p:nvPr/>
        </p:nvSpPr>
        <p:spPr>
          <a:xfrm>
            <a:off x="1014413" y="2486639"/>
            <a:ext cx="11356975" cy="5619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dirty="0"/>
              <a:t>Static Code Analysis</a:t>
            </a:r>
            <a:endParaRPr lang="id-ID" altLang="en-US" sz="2800" b="1" dirty="0">
              <a:solidFill>
                <a:srgbClr val="F100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7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ontent Placeholder 2">
            <a:extLst>
              <a:ext uri="{FF2B5EF4-FFF2-40B4-BE49-F238E27FC236}">
                <a16:creationId xmlns:a16="http://schemas.microsoft.com/office/drawing/2014/main" id="{401ACE3F-BBFA-ABF5-E4AE-48B3618762E7}"/>
              </a:ext>
            </a:extLst>
          </p:cNvPr>
          <p:cNvSpPr txBox="1">
            <a:spLocks/>
          </p:cNvSpPr>
          <p:nvPr/>
        </p:nvSpPr>
        <p:spPr bwMode="auto">
          <a:xfrm>
            <a:off x="951403" y="2639407"/>
            <a:ext cx="7441692" cy="266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en-US" sz="2000" b="1" dirty="0" err="1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Semgrep</a:t>
            </a:r>
            <a:r>
              <a:rPr lang="en-US" altLang="en-US" sz="20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is an Open Source Tool for doing Static Code Analysis at ludicrous speed. </a:t>
            </a:r>
            <a:r>
              <a:rPr lang="en-US" altLang="en-US" sz="2000" b="1" dirty="0" err="1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Semgrep</a:t>
            </a:r>
            <a:r>
              <a:rPr lang="en-US" altLang="en-US" sz="20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has support for 17+ languages. Few to mention are python, java, go. </a:t>
            </a:r>
            <a:r>
              <a:rPr lang="en-US" altLang="en-US" sz="2000" b="1" dirty="0" err="1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Semgrep</a:t>
            </a:r>
            <a:r>
              <a:rPr lang="en-US" altLang="en-US" sz="20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allows writing </a:t>
            </a:r>
            <a:r>
              <a:rPr lang="en-US" altLang="en-US" sz="2000" b="1" dirty="0" err="1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customised</a:t>
            </a:r>
            <a:r>
              <a:rPr lang="en-US" altLang="en-US" sz="20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rules specific to our use-case. It can be either used to hunt vulnerabilities or enforce code guardrails.</a:t>
            </a:r>
            <a:endParaRPr lang="id-ID" altLang="en-US" sz="2000" b="1" dirty="0">
              <a:latin typeface="Open Sans Light" panose="020F0302020204030204" pitchFamily="34" charset="0"/>
              <a:ea typeface="Open Sans Light" panose="020F0302020204030204" pitchFamily="34" charset="0"/>
              <a:cs typeface="Open Sans Light" panose="020F0302020204030204" pitchFamily="34" charset="0"/>
            </a:endParaRPr>
          </a:p>
        </p:txBody>
      </p:sp>
      <p:sp>
        <p:nvSpPr>
          <p:cNvPr id="138" name="Title 15">
            <a:extLst>
              <a:ext uri="{FF2B5EF4-FFF2-40B4-BE49-F238E27FC236}">
                <a16:creationId xmlns:a16="http://schemas.microsoft.com/office/drawing/2014/main" id="{60A31735-FA43-A36E-2F5C-F115A852A34E}"/>
              </a:ext>
            </a:extLst>
          </p:cNvPr>
          <p:cNvSpPr txBox="1">
            <a:spLocks/>
          </p:cNvSpPr>
          <p:nvPr/>
        </p:nvSpPr>
        <p:spPr>
          <a:xfrm>
            <a:off x="858838" y="802254"/>
            <a:ext cx="5492801" cy="5619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What is </a:t>
            </a:r>
            <a:r>
              <a:rPr lang="en-US" altLang="en-US" sz="3600" b="1" dirty="0" err="1">
                <a:solidFill>
                  <a:srgbClr val="F1001C"/>
                </a:solidFill>
              </a:rPr>
              <a:t>Semgrep</a:t>
            </a:r>
            <a:r>
              <a:rPr lang="en-US" altLang="en-US" sz="3600" b="1" dirty="0">
                <a:solidFill>
                  <a:srgbClr val="F1001C"/>
                </a:solidFill>
              </a:rPr>
              <a:t> </a:t>
            </a:r>
            <a:r>
              <a:rPr lang="en-US" altLang="en-US" sz="3600" b="1" dirty="0"/>
              <a:t>?</a:t>
            </a:r>
            <a:endParaRPr lang="id-ID" altLang="en-US" sz="3600" b="1" dirty="0">
              <a:solidFill>
                <a:srgbClr val="F1001C"/>
              </a:solidFill>
            </a:endParaRPr>
          </a:p>
        </p:txBody>
      </p:sp>
      <p:grpSp>
        <p:nvGrpSpPr>
          <p:cNvPr id="139" name="Group 51">
            <a:extLst>
              <a:ext uri="{FF2B5EF4-FFF2-40B4-BE49-F238E27FC236}">
                <a16:creationId xmlns:a16="http://schemas.microsoft.com/office/drawing/2014/main" id="{2642FA6B-F902-2C43-21F3-EB1A56740B6A}"/>
              </a:ext>
            </a:extLst>
          </p:cNvPr>
          <p:cNvGrpSpPr>
            <a:grpSpLocks/>
          </p:cNvGrpSpPr>
          <p:nvPr/>
        </p:nvGrpSpPr>
        <p:grpSpPr bwMode="auto">
          <a:xfrm>
            <a:off x="8916716" y="1227138"/>
            <a:ext cx="2649537" cy="4368800"/>
            <a:chOff x="4710994" y="2020965"/>
            <a:chExt cx="2649838" cy="4368561"/>
          </a:xfrm>
        </p:grpSpPr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FB4B2B81-1E73-C17B-909C-CE67752EC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365" y="6203798"/>
              <a:ext cx="712869" cy="185728"/>
            </a:xfrm>
            <a:custGeom>
              <a:avLst/>
              <a:gdLst>
                <a:gd name="T0" fmla="*/ 339 w 339"/>
                <a:gd name="T1" fmla="*/ 45 h 89"/>
                <a:gd name="T2" fmla="*/ 291 w 339"/>
                <a:gd name="T3" fmla="*/ 89 h 89"/>
                <a:gd name="T4" fmla="*/ 48 w 339"/>
                <a:gd name="T5" fmla="*/ 89 h 89"/>
                <a:gd name="T6" fmla="*/ 0 w 339"/>
                <a:gd name="T7" fmla="*/ 45 h 89"/>
                <a:gd name="T8" fmla="*/ 0 w 339"/>
                <a:gd name="T9" fmla="*/ 45 h 89"/>
                <a:gd name="T10" fmla="*/ 48 w 339"/>
                <a:gd name="T11" fmla="*/ 0 h 89"/>
                <a:gd name="T12" fmla="*/ 291 w 339"/>
                <a:gd name="T13" fmla="*/ 0 h 89"/>
                <a:gd name="T14" fmla="*/ 339 w 339"/>
                <a:gd name="T15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9" h="89">
                  <a:moveTo>
                    <a:pt x="339" y="45"/>
                  </a:moveTo>
                  <a:cubicBezTo>
                    <a:pt x="339" y="69"/>
                    <a:pt x="318" y="89"/>
                    <a:pt x="291" y="89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21" y="89"/>
                    <a:pt x="0" y="6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8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318" y="0"/>
                    <a:pt x="339" y="20"/>
                    <a:pt x="339" y="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63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6F2616DE-79D4-B7B8-59BD-8D2DCB942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895" y="6132365"/>
              <a:ext cx="1055808" cy="157153"/>
            </a:xfrm>
            <a:custGeom>
              <a:avLst/>
              <a:gdLst>
                <a:gd name="T0" fmla="*/ 68 w 503"/>
                <a:gd name="T1" fmla="*/ 75 h 75"/>
                <a:gd name="T2" fmla="*/ 434 w 503"/>
                <a:gd name="T3" fmla="*/ 75 h 75"/>
                <a:gd name="T4" fmla="*/ 464 w 503"/>
                <a:gd name="T5" fmla="*/ 45 h 75"/>
                <a:gd name="T6" fmla="*/ 503 w 503"/>
                <a:gd name="T7" fmla="*/ 0 h 75"/>
                <a:gd name="T8" fmla="*/ 0 w 503"/>
                <a:gd name="T9" fmla="*/ 0 h 75"/>
                <a:gd name="T10" fmla="*/ 3 w 503"/>
                <a:gd name="T11" fmla="*/ 6 h 75"/>
                <a:gd name="T12" fmla="*/ 68 w 503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75">
                  <a:moveTo>
                    <a:pt x="68" y="75"/>
                  </a:moveTo>
                  <a:cubicBezTo>
                    <a:pt x="434" y="75"/>
                    <a:pt x="434" y="75"/>
                    <a:pt x="434" y="75"/>
                  </a:cubicBezTo>
                  <a:cubicBezTo>
                    <a:pt x="440" y="70"/>
                    <a:pt x="449" y="60"/>
                    <a:pt x="464" y="45"/>
                  </a:cubicBezTo>
                  <a:cubicBezTo>
                    <a:pt x="485" y="24"/>
                    <a:pt x="497" y="10"/>
                    <a:pt x="5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8" y="13"/>
                    <a:pt x="56" y="62"/>
                    <a:pt x="68" y="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63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5BF00C8D-7094-3508-4495-991C6E749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379" y="5613280"/>
              <a:ext cx="1133604" cy="107944"/>
            </a:xfrm>
            <a:custGeom>
              <a:avLst/>
              <a:gdLst>
                <a:gd name="T0" fmla="*/ 540 w 540"/>
                <a:gd name="T1" fmla="*/ 25 h 51"/>
                <a:gd name="T2" fmla="*/ 517 w 540"/>
                <a:gd name="T3" fmla="*/ 51 h 51"/>
                <a:gd name="T4" fmla="*/ 23 w 540"/>
                <a:gd name="T5" fmla="*/ 51 h 51"/>
                <a:gd name="T6" fmla="*/ 0 w 540"/>
                <a:gd name="T7" fmla="*/ 25 h 51"/>
                <a:gd name="T8" fmla="*/ 0 w 540"/>
                <a:gd name="T9" fmla="*/ 25 h 51"/>
                <a:gd name="T10" fmla="*/ 23 w 540"/>
                <a:gd name="T11" fmla="*/ 0 h 51"/>
                <a:gd name="T12" fmla="*/ 517 w 540"/>
                <a:gd name="T13" fmla="*/ 0 h 51"/>
                <a:gd name="T14" fmla="*/ 540 w 540"/>
                <a:gd name="T15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1">
                  <a:moveTo>
                    <a:pt x="540" y="25"/>
                  </a:moveTo>
                  <a:cubicBezTo>
                    <a:pt x="540" y="40"/>
                    <a:pt x="529" y="51"/>
                    <a:pt x="517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0" y="51"/>
                    <a:pt x="0" y="40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1"/>
                    <a:pt x="540" y="2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63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4A05A461-FF8D-7A25-5E0D-C10664180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379" y="5772022"/>
              <a:ext cx="1133604" cy="107944"/>
            </a:xfrm>
            <a:custGeom>
              <a:avLst/>
              <a:gdLst>
                <a:gd name="T0" fmla="*/ 540 w 540"/>
                <a:gd name="T1" fmla="*/ 26 h 52"/>
                <a:gd name="T2" fmla="*/ 517 w 540"/>
                <a:gd name="T3" fmla="*/ 52 h 52"/>
                <a:gd name="T4" fmla="*/ 23 w 540"/>
                <a:gd name="T5" fmla="*/ 52 h 52"/>
                <a:gd name="T6" fmla="*/ 0 w 540"/>
                <a:gd name="T7" fmla="*/ 26 h 52"/>
                <a:gd name="T8" fmla="*/ 0 w 540"/>
                <a:gd name="T9" fmla="*/ 26 h 52"/>
                <a:gd name="T10" fmla="*/ 23 w 540"/>
                <a:gd name="T11" fmla="*/ 0 h 52"/>
                <a:gd name="T12" fmla="*/ 517 w 540"/>
                <a:gd name="T13" fmla="*/ 0 h 52"/>
                <a:gd name="T14" fmla="*/ 540 w 540"/>
                <a:gd name="T1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2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63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FEF4A78F-21ED-800C-DF1A-39901CD6B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379" y="5929176"/>
              <a:ext cx="1133604" cy="109531"/>
            </a:xfrm>
            <a:custGeom>
              <a:avLst/>
              <a:gdLst>
                <a:gd name="T0" fmla="*/ 540 w 540"/>
                <a:gd name="T1" fmla="*/ 26 h 52"/>
                <a:gd name="T2" fmla="*/ 517 w 540"/>
                <a:gd name="T3" fmla="*/ 52 h 52"/>
                <a:gd name="T4" fmla="*/ 23 w 540"/>
                <a:gd name="T5" fmla="*/ 52 h 52"/>
                <a:gd name="T6" fmla="*/ 0 w 540"/>
                <a:gd name="T7" fmla="*/ 26 h 52"/>
                <a:gd name="T8" fmla="*/ 0 w 540"/>
                <a:gd name="T9" fmla="*/ 26 h 52"/>
                <a:gd name="T10" fmla="*/ 23 w 540"/>
                <a:gd name="T11" fmla="*/ 0 h 52"/>
                <a:gd name="T12" fmla="*/ 517 w 540"/>
                <a:gd name="T13" fmla="*/ 0 h 52"/>
                <a:gd name="T14" fmla="*/ 540 w 540"/>
                <a:gd name="T1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2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63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1B82C2A8-6143-DD4A-DDE6-B9644B0E3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379" y="6073630"/>
              <a:ext cx="1122490" cy="66671"/>
            </a:xfrm>
            <a:custGeom>
              <a:avLst/>
              <a:gdLst>
                <a:gd name="T0" fmla="*/ 535 w 535"/>
                <a:gd name="T1" fmla="*/ 16 h 32"/>
                <a:gd name="T2" fmla="*/ 513 w 535"/>
                <a:gd name="T3" fmla="*/ 32 h 32"/>
                <a:gd name="T4" fmla="*/ 23 w 535"/>
                <a:gd name="T5" fmla="*/ 32 h 32"/>
                <a:gd name="T6" fmla="*/ 0 w 535"/>
                <a:gd name="T7" fmla="*/ 16 h 32"/>
                <a:gd name="T8" fmla="*/ 0 w 535"/>
                <a:gd name="T9" fmla="*/ 16 h 32"/>
                <a:gd name="T10" fmla="*/ 23 w 535"/>
                <a:gd name="T11" fmla="*/ 0 h 32"/>
                <a:gd name="T12" fmla="*/ 513 w 535"/>
                <a:gd name="T13" fmla="*/ 0 h 32"/>
                <a:gd name="T14" fmla="*/ 535 w 535"/>
                <a:gd name="T1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5" h="32">
                  <a:moveTo>
                    <a:pt x="535" y="16"/>
                  </a:moveTo>
                  <a:cubicBezTo>
                    <a:pt x="535" y="25"/>
                    <a:pt x="525" y="32"/>
                    <a:pt x="51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0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10" y="0"/>
                    <a:pt x="23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25" y="0"/>
                    <a:pt x="535" y="7"/>
                    <a:pt x="535" y="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63">
                <a:latin typeface="+mn-lt"/>
              </a:endParaRPr>
            </a:p>
          </p:txBody>
        </p:sp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B7157ECF-7ED5-DCFD-4A02-8E482DA7A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0853" y="5452952"/>
              <a:ext cx="1151068" cy="109531"/>
            </a:xfrm>
            <a:custGeom>
              <a:avLst/>
              <a:gdLst>
                <a:gd name="T0" fmla="*/ 548 w 548"/>
                <a:gd name="T1" fmla="*/ 26 h 52"/>
                <a:gd name="T2" fmla="*/ 524 w 548"/>
                <a:gd name="T3" fmla="*/ 52 h 52"/>
                <a:gd name="T4" fmla="*/ 23 w 548"/>
                <a:gd name="T5" fmla="*/ 52 h 52"/>
                <a:gd name="T6" fmla="*/ 0 w 548"/>
                <a:gd name="T7" fmla="*/ 26 h 52"/>
                <a:gd name="T8" fmla="*/ 0 w 548"/>
                <a:gd name="T9" fmla="*/ 26 h 52"/>
                <a:gd name="T10" fmla="*/ 23 w 548"/>
                <a:gd name="T11" fmla="*/ 0 h 52"/>
                <a:gd name="T12" fmla="*/ 524 w 548"/>
                <a:gd name="T13" fmla="*/ 0 h 52"/>
                <a:gd name="T14" fmla="*/ 548 w 548"/>
                <a:gd name="T1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8" h="52">
                  <a:moveTo>
                    <a:pt x="548" y="26"/>
                  </a:moveTo>
                  <a:cubicBezTo>
                    <a:pt x="548" y="40"/>
                    <a:pt x="537" y="52"/>
                    <a:pt x="524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7" y="0"/>
                    <a:pt x="548" y="12"/>
                    <a:pt x="548" y="2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63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2E831FE8-C3EF-5A36-3BF2-594FD247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208" y="2020965"/>
              <a:ext cx="1749624" cy="1104840"/>
            </a:xfrm>
            <a:custGeom>
              <a:avLst/>
              <a:gdLst>
                <a:gd name="T0" fmla="*/ 0 w 1073"/>
                <a:gd name="T1" fmla="*/ 0 h 678"/>
                <a:gd name="T2" fmla="*/ 1073 w 1073"/>
                <a:gd name="T3" fmla="*/ 678 h 678"/>
                <a:gd name="T4" fmla="*/ 868 w 1073"/>
                <a:gd name="T5" fmla="*/ 238 h 678"/>
                <a:gd name="T6" fmla="*/ 401 w 1073"/>
                <a:gd name="T7" fmla="*/ 0 h 678"/>
                <a:gd name="T8" fmla="*/ 0 w 1073"/>
                <a:gd name="T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3" h="678">
                  <a:moveTo>
                    <a:pt x="0" y="0"/>
                  </a:moveTo>
                  <a:lnTo>
                    <a:pt x="1073" y="678"/>
                  </a:lnTo>
                  <a:lnTo>
                    <a:pt x="868" y="238"/>
                  </a:lnTo>
                  <a:lnTo>
                    <a:pt x="4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63">
                <a:latin typeface="+mn-lt"/>
              </a:endParaRPr>
            </a:p>
          </p:txBody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1DD5335F-11E3-82F0-24CA-5F244B6B5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208" y="2020965"/>
              <a:ext cx="1749624" cy="1104840"/>
            </a:xfrm>
            <a:custGeom>
              <a:avLst/>
              <a:gdLst>
                <a:gd name="T0" fmla="*/ 0 w 1073"/>
                <a:gd name="T1" fmla="*/ 0 h 678"/>
                <a:gd name="T2" fmla="*/ 1073 w 1073"/>
                <a:gd name="T3" fmla="*/ 678 h 678"/>
                <a:gd name="T4" fmla="*/ 868 w 1073"/>
                <a:gd name="T5" fmla="*/ 238 h 678"/>
                <a:gd name="T6" fmla="*/ 401 w 1073"/>
                <a:gd name="T7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3" h="678">
                  <a:moveTo>
                    <a:pt x="0" y="0"/>
                  </a:moveTo>
                  <a:lnTo>
                    <a:pt x="1073" y="678"/>
                  </a:lnTo>
                  <a:lnTo>
                    <a:pt x="868" y="238"/>
                  </a:lnTo>
                  <a:lnTo>
                    <a:pt x="40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63">
                <a:latin typeface="+mn-lt"/>
              </a:endParaRPr>
            </a:p>
          </p:txBody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E6A5F4CB-67FA-21FC-7618-0D0F88E47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994" y="2924203"/>
              <a:ext cx="2649838" cy="779420"/>
            </a:xfrm>
            <a:custGeom>
              <a:avLst/>
              <a:gdLst>
                <a:gd name="T0" fmla="*/ 0 w 1625"/>
                <a:gd name="T1" fmla="*/ 0 h 478"/>
                <a:gd name="T2" fmla="*/ 1625 w 1625"/>
                <a:gd name="T3" fmla="*/ 204 h 478"/>
                <a:gd name="T4" fmla="*/ 1608 w 1625"/>
                <a:gd name="T5" fmla="*/ 426 h 478"/>
                <a:gd name="T6" fmla="*/ 0 w 1625"/>
                <a:gd name="T7" fmla="*/ 478 h 478"/>
                <a:gd name="T8" fmla="*/ 0 w 1625"/>
                <a:gd name="T9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5" h="478">
                  <a:moveTo>
                    <a:pt x="0" y="0"/>
                  </a:moveTo>
                  <a:lnTo>
                    <a:pt x="1625" y="204"/>
                  </a:lnTo>
                  <a:lnTo>
                    <a:pt x="1608" y="426"/>
                  </a:lnTo>
                  <a:lnTo>
                    <a:pt x="0" y="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63">
                <a:latin typeface="+mn-lt"/>
              </a:endParaRPr>
            </a:p>
          </p:txBody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4C9BF820-1384-A4E1-8135-18D5DB289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217" y="2408294"/>
              <a:ext cx="2446615" cy="1925532"/>
            </a:xfrm>
            <a:custGeom>
              <a:avLst/>
              <a:gdLst>
                <a:gd name="T0" fmla="*/ 1295 w 1500"/>
                <a:gd name="T1" fmla="*/ 0 h 1180"/>
                <a:gd name="T2" fmla="*/ 0 w 1500"/>
                <a:gd name="T3" fmla="*/ 1077 h 1180"/>
                <a:gd name="T4" fmla="*/ 57 w 1500"/>
                <a:gd name="T5" fmla="*/ 1180 h 1180"/>
                <a:gd name="T6" fmla="*/ 1500 w 1500"/>
                <a:gd name="T7" fmla="*/ 440 h 1180"/>
                <a:gd name="T8" fmla="*/ 1295 w 1500"/>
                <a:gd name="T9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0" h="1180">
                  <a:moveTo>
                    <a:pt x="1295" y="0"/>
                  </a:moveTo>
                  <a:lnTo>
                    <a:pt x="0" y="1077"/>
                  </a:lnTo>
                  <a:lnTo>
                    <a:pt x="57" y="1180"/>
                  </a:lnTo>
                  <a:lnTo>
                    <a:pt x="1500" y="440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63">
                <a:latin typeface="+mn-lt"/>
              </a:endParaRPr>
            </a:p>
          </p:txBody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9E79792C-5F10-6549-0F2D-54A44169C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217" y="2408294"/>
              <a:ext cx="2446615" cy="1925532"/>
            </a:xfrm>
            <a:custGeom>
              <a:avLst/>
              <a:gdLst>
                <a:gd name="T0" fmla="*/ 1295 w 1500"/>
                <a:gd name="T1" fmla="*/ 0 h 1180"/>
                <a:gd name="T2" fmla="*/ 0 w 1500"/>
                <a:gd name="T3" fmla="*/ 1077 h 1180"/>
                <a:gd name="T4" fmla="*/ 57 w 1500"/>
                <a:gd name="T5" fmla="*/ 1180 h 1180"/>
                <a:gd name="T6" fmla="*/ 1500 w 1500"/>
                <a:gd name="T7" fmla="*/ 44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0" h="1180">
                  <a:moveTo>
                    <a:pt x="1295" y="0"/>
                  </a:moveTo>
                  <a:lnTo>
                    <a:pt x="0" y="1077"/>
                  </a:lnTo>
                  <a:lnTo>
                    <a:pt x="57" y="1180"/>
                  </a:lnTo>
                  <a:lnTo>
                    <a:pt x="1500" y="44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63">
                <a:latin typeface="+mn-lt"/>
              </a:endParaRPr>
            </a:p>
          </p:txBody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2B7345A6-B106-FD7C-1683-63FF3947E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217" y="4165560"/>
              <a:ext cx="1970311" cy="787357"/>
            </a:xfrm>
            <a:custGeom>
              <a:avLst/>
              <a:gdLst>
                <a:gd name="T0" fmla="*/ 0 w 1208"/>
                <a:gd name="T1" fmla="*/ 0 h 483"/>
                <a:gd name="T2" fmla="*/ 1208 w 1208"/>
                <a:gd name="T3" fmla="*/ 258 h 483"/>
                <a:gd name="T4" fmla="*/ 1138 w 1208"/>
                <a:gd name="T5" fmla="*/ 483 h 483"/>
                <a:gd name="T6" fmla="*/ 57 w 1208"/>
                <a:gd name="T7" fmla="*/ 103 h 483"/>
                <a:gd name="T8" fmla="*/ 0 w 1208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8" h="483">
                  <a:moveTo>
                    <a:pt x="0" y="0"/>
                  </a:moveTo>
                  <a:lnTo>
                    <a:pt x="1208" y="258"/>
                  </a:lnTo>
                  <a:lnTo>
                    <a:pt x="1138" y="483"/>
                  </a:lnTo>
                  <a:lnTo>
                    <a:pt x="57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63">
                <a:latin typeface="+mn-lt"/>
              </a:endParaRPr>
            </a:p>
          </p:txBody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3C4AB85E-2808-6F19-0FD3-3409019B9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710" y="3257559"/>
              <a:ext cx="2175122" cy="1584238"/>
            </a:xfrm>
            <a:custGeom>
              <a:avLst/>
              <a:gdLst>
                <a:gd name="T0" fmla="*/ 1334 w 1334"/>
                <a:gd name="T1" fmla="*/ 0 h 972"/>
                <a:gd name="T2" fmla="*/ 0 w 1334"/>
                <a:gd name="T3" fmla="*/ 860 h 972"/>
                <a:gd name="T4" fmla="*/ 31 w 1334"/>
                <a:gd name="T5" fmla="*/ 972 h 972"/>
                <a:gd name="T6" fmla="*/ 1317 w 1334"/>
                <a:gd name="T7" fmla="*/ 222 h 972"/>
                <a:gd name="T8" fmla="*/ 1334 w 1334"/>
                <a:gd name="T9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4" h="972">
                  <a:moveTo>
                    <a:pt x="1334" y="0"/>
                  </a:moveTo>
                  <a:lnTo>
                    <a:pt x="0" y="860"/>
                  </a:lnTo>
                  <a:lnTo>
                    <a:pt x="31" y="972"/>
                  </a:lnTo>
                  <a:lnTo>
                    <a:pt x="1317" y="222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63">
                <a:latin typeface="+mn-lt"/>
              </a:endParaRPr>
            </a:p>
          </p:txBody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CACF40EA-6254-223A-07A4-0CF35DB76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710" y="3257559"/>
              <a:ext cx="2175122" cy="1584238"/>
            </a:xfrm>
            <a:custGeom>
              <a:avLst/>
              <a:gdLst>
                <a:gd name="T0" fmla="*/ 1334 w 1334"/>
                <a:gd name="T1" fmla="*/ 0 h 972"/>
                <a:gd name="T2" fmla="*/ 0 w 1334"/>
                <a:gd name="T3" fmla="*/ 860 h 972"/>
                <a:gd name="T4" fmla="*/ 31 w 1334"/>
                <a:gd name="T5" fmla="*/ 972 h 972"/>
                <a:gd name="T6" fmla="*/ 1317 w 1334"/>
                <a:gd name="T7" fmla="*/ 22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4" h="972">
                  <a:moveTo>
                    <a:pt x="1334" y="0"/>
                  </a:moveTo>
                  <a:lnTo>
                    <a:pt x="0" y="860"/>
                  </a:lnTo>
                  <a:lnTo>
                    <a:pt x="31" y="972"/>
                  </a:lnTo>
                  <a:lnTo>
                    <a:pt x="1317" y="222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63">
                <a:latin typeface="+mn-lt"/>
              </a:endParaRPr>
            </a:p>
          </p:txBody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3AD808D6-8307-6AB7-BB67-AB09C30C9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710" y="4659246"/>
              <a:ext cx="1489244" cy="695287"/>
            </a:xfrm>
            <a:custGeom>
              <a:avLst/>
              <a:gdLst>
                <a:gd name="T0" fmla="*/ 0 w 913"/>
                <a:gd name="T1" fmla="*/ 0 h 426"/>
                <a:gd name="T2" fmla="*/ 913 w 913"/>
                <a:gd name="T3" fmla="*/ 361 h 426"/>
                <a:gd name="T4" fmla="*/ 864 w 913"/>
                <a:gd name="T5" fmla="*/ 426 h 426"/>
                <a:gd name="T6" fmla="*/ 31 w 913"/>
                <a:gd name="T7" fmla="*/ 112 h 426"/>
                <a:gd name="T8" fmla="*/ 0 w 913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3" h="426">
                  <a:moveTo>
                    <a:pt x="0" y="0"/>
                  </a:moveTo>
                  <a:lnTo>
                    <a:pt x="913" y="361"/>
                  </a:lnTo>
                  <a:lnTo>
                    <a:pt x="864" y="426"/>
                  </a:lnTo>
                  <a:lnTo>
                    <a:pt x="31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63">
                <a:latin typeface="+mn-lt"/>
              </a:endParaRPr>
            </a:p>
          </p:txBody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F7DA34BD-F3A1-0BF1-EED2-7E70D2867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994" y="2020965"/>
              <a:ext cx="1554339" cy="1682658"/>
            </a:xfrm>
            <a:custGeom>
              <a:avLst/>
              <a:gdLst>
                <a:gd name="T0" fmla="*/ 552 w 953"/>
                <a:gd name="T1" fmla="*/ 0 h 1032"/>
                <a:gd name="T2" fmla="*/ 0 w 953"/>
                <a:gd name="T3" fmla="*/ 554 h 1032"/>
                <a:gd name="T4" fmla="*/ 0 w 953"/>
                <a:gd name="T5" fmla="*/ 1032 h 1032"/>
                <a:gd name="T6" fmla="*/ 953 w 953"/>
                <a:gd name="T7" fmla="*/ 0 h 1032"/>
                <a:gd name="T8" fmla="*/ 552 w 953"/>
                <a:gd name="T9" fmla="*/ 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1032">
                  <a:moveTo>
                    <a:pt x="552" y="0"/>
                  </a:moveTo>
                  <a:lnTo>
                    <a:pt x="0" y="554"/>
                  </a:lnTo>
                  <a:lnTo>
                    <a:pt x="0" y="1032"/>
                  </a:lnTo>
                  <a:lnTo>
                    <a:pt x="953" y="0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63">
                <a:latin typeface="+mn-lt"/>
              </a:endParaRPr>
            </a:p>
          </p:txBody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8F3A9F65-8781-5A82-42E6-B71AB5CF2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2582" y="4586225"/>
              <a:ext cx="1501946" cy="768308"/>
            </a:xfrm>
            <a:custGeom>
              <a:avLst/>
              <a:gdLst>
                <a:gd name="T0" fmla="*/ 58 w 921"/>
                <a:gd name="T1" fmla="*/ 471 h 471"/>
                <a:gd name="T2" fmla="*/ 851 w 921"/>
                <a:gd name="T3" fmla="*/ 225 h 471"/>
                <a:gd name="T4" fmla="*/ 921 w 921"/>
                <a:gd name="T5" fmla="*/ 0 h 471"/>
                <a:gd name="T6" fmla="*/ 0 w 921"/>
                <a:gd name="T7" fmla="*/ 415 h 471"/>
                <a:gd name="T8" fmla="*/ 58 w 921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1" h="471">
                  <a:moveTo>
                    <a:pt x="58" y="471"/>
                  </a:moveTo>
                  <a:lnTo>
                    <a:pt x="851" y="225"/>
                  </a:lnTo>
                  <a:lnTo>
                    <a:pt x="921" y="0"/>
                  </a:lnTo>
                  <a:lnTo>
                    <a:pt x="0" y="415"/>
                  </a:lnTo>
                  <a:lnTo>
                    <a:pt x="58" y="4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63">
                <a:latin typeface="+mn-lt"/>
              </a:endParaRPr>
            </a:p>
          </p:txBody>
        </p:sp>
        <p:sp>
          <p:nvSpPr>
            <p:cNvPr id="158" name="Freeform 23">
              <a:extLst>
                <a:ext uri="{FF2B5EF4-FFF2-40B4-BE49-F238E27FC236}">
                  <a16:creationId xmlns:a16="http://schemas.microsoft.com/office/drawing/2014/main" id="{3BCAFEB1-E21A-64E0-2DB6-86650D2EE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2582" y="5248175"/>
              <a:ext cx="1292372" cy="106357"/>
            </a:xfrm>
            <a:custGeom>
              <a:avLst/>
              <a:gdLst>
                <a:gd name="T0" fmla="*/ 0 w 792"/>
                <a:gd name="T1" fmla="*/ 9 h 65"/>
                <a:gd name="T2" fmla="*/ 792 w 792"/>
                <a:gd name="T3" fmla="*/ 0 h 65"/>
                <a:gd name="T4" fmla="*/ 743 w 792"/>
                <a:gd name="T5" fmla="*/ 65 h 65"/>
                <a:gd name="T6" fmla="*/ 58 w 792"/>
                <a:gd name="T7" fmla="*/ 65 h 65"/>
                <a:gd name="T8" fmla="*/ 0 w 792"/>
                <a:gd name="T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2" h="65">
                  <a:moveTo>
                    <a:pt x="0" y="9"/>
                  </a:moveTo>
                  <a:lnTo>
                    <a:pt x="792" y="0"/>
                  </a:lnTo>
                  <a:lnTo>
                    <a:pt x="743" y="65"/>
                  </a:lnTo>
                  <a:lnTo>
                    <a:pt x="58" y="6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63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92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9604" y="1942011"/>
            <a:ext cx="8563460" cy="3062275"/>
          </a:xfrm>
          <a:prstGeom prst="rect">
            <a:avLst/>
          </a:prstGeom>
        </p:spPr>
      </p:pic>
      <p:sp>
        <p:nvSpPr>
          <p:cNvPr id="3" name="Title 15">
            <a:extLst>
              <a:ext uri="{FF2B5EF4-FFF2-40B4-BE49-F238E27FC236}">
                <a16:creationId xmlns:a16="http://schemas.microsoft.com/office/drawing/2014/main" id="{60A31735-FA43-A36E-2F5C-F115A852A34E}"/>
              </a:ext>
            </a:extLst>
          </p:cNvPr>
          <p:cNvSpPr txBox="1">
            <a:spLocks/>
          </p:cNvSpPr>
          <p:nvPr/>
        </p:nvSpPr>
        <p:spPr>
          <a:xfrm>
            <a:off x="789169" y="584539"/>
            <a:ext cx="7727814" cy="5619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/>
              <a:t>Semgrep</a:t>
            </a:r>
            <a:r>
              <a:rPr lang="en-US" altLang="en-US" sz="3600" b="1" dirty="0"/>
              <a:t> Usage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8067" y="4816772"/>
            <a:ext cx="3015954" cy="613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b="1" dirty="0">
                <a:solidFill>
                  <a:srgbClr val="FFFFFF"/>
                </a:solidFill>
                <a:latin typeface="Open Sans Light"/>
              </a:rPr>
              <a:t>https://semgrep.dev/editor </a:t>
            </a:r>
          </a:p>
        </p:txBody>
      </p:sp>
    </p:spTree>
    <p:extLst>
      <p:ext uri="{BB962C8B-B14F-4D97-AF65-F5344CB8AC3E}">
        <p14:creationId xmlns:p14="http://schemas.microsoft.com/office/powerpoint/2010/main" val="127267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>
            <a:extLst>
              <a:ext uri="{FF2B5EF4-FFF2-40B4-BE49-F238E27FC236}">
                <a16:creationId xmlns:a16="http://schemas.microsoft.com/office/drawing/2014/main" id="{60A31735-FA43-A36E-2F5C-F115A852A34E}"/>
              </a:ext>
            </a:extLst>
          </p:cNvPr>
          <p:cNvSpPr txBox="1">
            <a:spLocks/>
          </p:cNvSpPr>
          <p:nvPr/>
        </p:nvSpPr>
        <p:spPr>
          <a:xfrm>
            <a:off x="858838" y="540997"/>
            <a:ext cx="7727814" cy="5619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ontserrat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/>
              <a:t>Semgrp</a:t>
            </a:r>
            <a:r>
              <a:rPr lang="en-US" altLang="en-US" sz="3600" b="1" dirty="0"/>
              <a:t> Rule as a </a:t>
            </a:r>
            <a:r>
              <a:rPr lang="en-US" altLang="en-US" sz="3600" b="1" dirty="0">
                <a:solidFill>
                  <a:srgbClr val="F0021B"/>
                </a:solidFill>
              </a:rPr>
              <a:t>YAML</a:t>
            </a:r>
            <a:r>
              <a:rPr lang="en-US" altLang="en-US" sz="3600" b="1" dirty="0"/>
              <a:t>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ACE3F-BBFA-ABF5-E4AE-48B3618762E7}"/>
              </a:ext>
            </a:extLst>
          </p:cNvPr>
          <p:cNvSpPr txBox="1">
            <a:spLocks/>
          </p:cNvSpPr>
          <p:nvPr/>
        </p:nvSpPr>
        <p:spPr bwMode="auto">
          <a:xfrm>
            <a:off x="858838" y="1224891"/>
            <a:ext cx="4662396" cy="4984319"/>
          </a:xfrm>
          <a:prstGeom prst="rect">
            <a:avLst/>
          </a:prstGeom>
          <a:noFill/>
          <a:ln w="9525">
            <a:solidFill>
              <a:srgbClr val="F101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rules: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- id: </a:t>
            </a:r>
            <a:r>
              <a:rPr lang="en-US" altLang="en-US" sz="1400" b="1" dirty="0" err="1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my_pattern_id</a:t>
            </a:r>
            <a:endParaRPr lang="en-US" altLang="en-US" sz="1400" b="1" dirty="0">
              <a:latin typeface="Open Sans Light" panose="020F0302020204030204" pitchFamily="34" charset="0"/>
              <a:ea typeface="Open Sans Light" panose="020F0302020204030204" pitchFamily="34" charset="0"/>
              <a:cs typeface="Open Sans Light" panose="020F03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 patterns: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   - pattern-either: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     - pattern: |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         $V = $_GET[$KEY];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         ...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         echo $V;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     - pattern: |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         $V = $_POST[$KEY];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         ...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         echo  $V;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   - pattern-not-inside: </a:t>
            </a:r>
            <a:r>
              <a:rPr lang="en-US" altLang="en-US" sz="1400" b="1" dirty="0" err="1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intval</a:t>
            </a: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(...);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   - pattern-not-inside: </a:t>
            </a:r>
            <a:r>
              <a:rPr lang="en-US" altLang="en-US" sz="1400" b="1" dirty="0" err="1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esc_js</a:t>
            </a: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(...);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 message: </a:t>
            </a:r>
            <a:r>
              <a:rPr lang="en-US" altLang="en-US" sz="1400" b="1" dirty="0" err="1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Semgrep</a:t>
            </a: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found a match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 languages: [</a:t>
            </a:r>
            <a:r>
              <a:rPr lang="en-US" altLang="en-US" sz="1400" b="1" dirty="0" err="1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php</a:t>
            </a: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]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1400" b="1" dirty="0">
                <a:latin typeface="Open Sans Light" panose="020F0302020204030204" pitchFamily="34" charset="0"/>
                <a:ea typeface="Open Sans Light" panose="020F0302020204030204" pitchFamily="34" charset="0"/>
                <a:cs typeface="Open Sans Light" panose="020F0302020204030204" pitchFamily="34" charset="0"/>
              </a:rPr>
              <a:t>  severity: WARNING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8244103" y="3462715"/>
            <a:ext cx="310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To be shown - </a:t>
            </a:r>
            <a:r>
              <a:rPr lang="en-IN" b="1" u="sng" dirty="0">
                <a:solidFill>
                  <a:srgbClr val="F0021B"/>
                </a:solidFill>
              </a:rPr>
              <a:t>Demo video</a:t>
            </a:r>
          </a:p>
        </p:txBody>
      </p:sp>
    </p:spTree>
    <p:extLst>
      <p:ext uri="{BB962C8B-B14F-4D97-AF65-F5344CB8AC3E}">
        <p14:creationId xmlns:p14="http://schemas.microsoft.com/office/powerpoint/2010/main" val="23366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ontent">
  <a:themeElements>
    <a:clrScheme name="autumn">
      <a:dk1>
        <a:srgbClr val="FFFFFF"/>
      </a:dk1>
      <a:lt1>
        <a:srgbClr val="2B2B2D"/>
      </a:lt1>
      <a:dk2>
        <a:srgbClr val="FF9700"/>
      </a:dk2>
      <a:lt2>
        <a:srgbClr val="FF7300"/>
      </a:lt2>
      <a:accent1>
        <a:srgbClr val="EA0038"/>
      </a:accent1>
      <a:accent2>
        <a:srgbClr val="F1001C"/>
      </a:accent2>
      <a:accent3>
        <a:srgbClr val="F70000"/>
      </a:accent3>
      <a:accent4>
        <a:srgbClr val="FB1E00"/>
      </a:accent4>
      <a:accent5>
        <a:srgbClr val="FF3C00"/>
      </a:accent5>
      <a:accent6>
        <a:srgbClr val="FF5800"/>
      </a:accent6>
      <a:hlink>
        <a:srgbClr val="7030A0"/>
      </a:hlink>
      <a:folHlink>
        <a:srgbClr val="00B0F0"/>
      </a:folHlink>
    </a:clrScheme>
    <a:fontScheme name="Custom 10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29340</TotalTime>
  <Words>576</Words>
  <Application>Microsoft Macintosh PowerPoint</Application>
  <PresentationFormat>Widescreen</PresentationFormat>
  <Paragraphs>115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Gill Sans</vt:lpstr>
      <vt:lpstr>Lato Light</vt:lpstr>
      <vt:lpstr>Montserrat</vt:lpstr>
      <vt:lpstr>Open Sans</vt:lpstr>
      <vt:lpstr>Open Sans Light</vt:lpstr>
      <vt:lpstr>Raleway Light</vt:lpstr>
      <vt:lpstr>Roboto</vt:lpstr>
      <vt:lpstr>Content</vt:lpstr>
      <vt:lpstr>PowerPoint Presentation</vt:lpstr>
      <vt:lpstr>PowerPoint Presentation</vt:lpstr>
      <vt:lpstr>Index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Steven</dc:creator>
  <cp:lastModifiedBy>12278</cp:lastModifiedBy>
  <cp:revision>3940</cp:revision>
  <dcterms:created xsi:type="dcterms:W3CDTF">2016-01-05T00:34:33Z</dcterms:created>
  <dcterms:modified xsi:type="dcterms:W3CDTF">2022-09-09T09:12:22Z</dcterms:modified>
</cp:coreProperties>
</file>