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3"/>
    <p:sldMasterId id="2147483708" r:id="rId4"/>
    <p:sldMasterId id="2147483738" r:id="rId5"/>
    <p:sldMasterId id="2147483771" r:id="rId6"/>
    <p:sldMasterId id="2147483801" r:id="rId7"/>
    <p:sldMasterId id="2147483831" r:id="rId8"/>
    <p:sldMasterId id="2147483861" r:id="rId9"/>
  </p:sldMasterIdLst>
  <p:notesMasterIdLst>
    <p:notesMasterId r:id="rId11"/>
  </p:notesMasterIdLst>
  <p:handoutMasterIdLst>
    <p:handoutMasterId r:id="rId50"/>
  </p:handoutMasterIdLst>
  <p:sldIdLst>
    <p:sldId id="1125" r:id="rId10"/>
    <p:sldId id="1133" r:id="rId12"/>
    <p:sldId id="1187" r:id="rId13"/>
    <p:sldId id="1154" r:id="rId14"/>
    <p:sldId id="1188" r:id="rId15"/>
    <p:sldId id="1147" r:id="rId16"/>
    <p:sldId id="1134" r:id="rId17"/>
    <p:sldId id="1135" r:id="rId18"/>
    <p:sldId id="1040" r:id="rId19"/>
    <p:sldId id="805" r:id="rId20"/>
    <p:sldId id="430" r:id="rId21"/>
    <p:sldId id="424" r:id="rId22"/>
    <p:sldId id="428" r:id="rId23"/>
    <p:sldId id="862" r:id="rId24"/>
    <p:sldId id="429" r:id="rId25"/>
    <p:sldId id="1191" r:id="rId26"/>
    <p:sldId id="621" r:id="rId27"/>
    <p:sldId id="482" r:id="rId28"/>
    <p:sldId id="878" r:id="rId29"/>
    <p:sldId id="1141" r:id="rId30"/>
    <p:sldId id="886" r:id="rId31"/>
    <p:sldId id="1128" r:id="rId32"/>
    <p:sldId id="1144" r:id="rId33"/>
    <p:sldId id="484" r:id="rId34"/>
    <p:sldId id="1148" r:id="rId35"/>
    <p:sldId id="1129" r:id="rId36"/>
    <p:sldId id="1130" r:id="rId37"/>
    <p:sldId id="1151" r:id="rId38"/>
    <p:sldId id="953" r:id="rId39"/>
    <p:sldId id="1192" r:id="rId40"/>
    <p:sldId id="1152" r:id="rId41"/>
    <p:sldId id="1132" r:id="rId42"/>
    <p:sldId id="954" r:id="rId43"/>
    <p:sldId id="955" r:id="rId44"/>
    <p:sldId id="958" r:id="rId45"/>
    <p:sldId id="959" r:id="rId46"/>
    <p:sldId id="1190" r:id="rId47"/>
    <p:sldId id="1189" r:id="rId48"/>
    <p:sldId id="1150" r:id="rId49"/>
  </p:sldIdLst>
  <p:sldSz cx="12192000" cy="6858000"/>
  <p:notesSz cx="6858000" cy="9144000"/>
  <p:defaultTextStyle>
    <a:defPPr>
      <a:defRPr lang="en-US"/>
    </a:defPPr>
    <a:lvl1pPr marL="0" lvl="0" indent="0" algn="l" defTabSz="10890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100" kern="1200">
        <a:solidFill>
          <a:schemeClr val="tx1"/>
        </a:solidFill>
        <a:latin typeface="Cambria" panose="02040503050406030204" charset="0"/>
        <a:ea typeface="+mn-ea"/>
        <a:cs typeface="+mn-cs"/>
      </a:defRPr>
    </a:lvl1pPr>
    <a:lvl2pPr marL="544830" lvl="1" indent="0" algn="l" defTabSz="10890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sz="2100" kern="1200">
        <a:solidFill>
          <a:schemeClr val="tx1"/>
        </a:solidFill>
        <a:latin typeface="Cambria" panose="02040503050406030204" charset="0"/>
        <a:ea typeface="+mn-ea"/>
        <a:cs typeface="+mn-cs"/>
      </a:defRPr>
    </a:lvl2pPr>
    <a:lvl3pPr marL="1089025" lvl="2" indent="0" algn="l" defTabSz="10890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100" kern="1200">
        <a:solidFill>
          <a:schemeClr val="tx1"/>
        </a:solidFill>
        <a:latin typeface="Cambria" panose="02040503050406030204" charset="0"/>
        <a:ea typeface="+mn-ea"/>
        <a:cs typeface="+mn-cs"/>
      </a:defRPr>
    </a:lvl3pPr>
    <a:lvl4pPr marL="1631950" lvl="3" indent="0" algn="l" defTabSz="10890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sz="2100" kern="1200">
        <a:solidFill>
          <a:schemeClr val="tx1"/>
        </a:solidFill>
        <a:latin typeface="Cambria" panose="02040503050406030204" charset="0"/>
        <a:ea typeface="+mn-ea"/>
        <a:cs typeface="+mn-cs"/>
      </a:defRPr>
    </a:lvl4pPr>
    <a:lvl5pPr marL="2176780" lvl="4" indent="0" algn="l" defTabSz="10890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100" kern="1200">
        <a:solidFill>
          <a:schemeClr val="tx1"/>
        </a:solidFill>
        <a:latin typeface="Cambria" panose="02040503050406030204" charset="0"/>
        <a:ea typeface="+mn-ea"/>
        <a:cs typeface="+mn-cs"/>
      </a:defRPr>
    </a:lvl5pPr>
    <a:lvl6pPr marL="2286000" lvl="5" indent="0" algn="l" defTabSz="10890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100" kern="1200">
        <a:solidFill>
          <a:schemeClr val="tx1"/>
        </a:solidFill>
        <a:latin typeface="Cambria" panose="02040503050406030204" charset="0"/>
        <a:ea typeface="+mn-ea"/>
        <a:cs typeface="+mn-cs"/>
      </a:defRPr>
    </a:lvl6pPr>
    <a:lvl7pPr marL="2743200" lvl="6" indent="0" algn="l" defTabSz="10890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100" kern="1200">
        <a:solidFill>
          <a:schemeClr val="tx1"/>
        </a:solidFill>
        <a:latin typeface="Cambria" panose="02040503050406030204" charset="0"/>
        <a:ea typeface="+mn-ea"/>
        <a:cs typeface="+mn-cs"/>
      </a:defRPr>
    </a:lvl7pPr>
    <a:lvl8pPr marL="3200400" lvl="7" indent="0" algn="l" defTabSz="10890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100" kern="1200">
        <a:solidFill>
          <a:schemeClr val="tx1"/>
        </a:solidFill>
        <a:latin typeface="Cambria" panose="02040503050406030204" charset="0"/>
        <a:ea typeface="+mn-ea"/>
        <a:cs typeface="+mn-cs"/>
      </a:defRPr>
    </a:lvl8pPr>
    <a:lvl9pPr marL="3657600" lvl="8" indent="0" algn="l" defTabSz="10890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100" kern="1200">
        <a:solidFill>
          <a:schemeClr val="tx1"/>
        </a:solidFill>
        <a:latin typeface="Cambria" panose="020405030504060302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2BFD0"/>
    <a:srgbClr val="7B6993"/>
    <a:srgbClr val="A9A3BF"/>
    <a:srgbClr val="F2C1EE"/>
    <a:srgbClr val="00693E"/>
    <a:srgbClr val="C4DD88"/>
    <a:srgbClr val="00539B"/>
    <a:srgbClr val="F01D27"/>
    <a:srgbClr val="D8C726"/>
    <a:srgbClr val="77B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376"/>
    <p:restoredTop sz="96241"/>
  </p:normalViewPr>
  <p:slideViewPr>
    <p:cSldViewPr showGuides="1">
      <p:cViewPr varScale="1">
        <p:scale>
          <a:sx n="122" d="100"/>
          <a:sy n="122" d="100"/>
        </p:scale>
        <p:origin x="1072" y="208"/>
      </p:cViewPr>
      <p:guideLst>
        <p:guide orient="horz" pos="2159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9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0" Type="http://schemas.openxmlformats.org/officeDocument/2006/relationships/slide" Target="slides/slide3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en-AU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412A36AD-C140-47B5-A0AA-2808AF1C1C9D}" type="datetimeFigureOut">
              <a:rPr lang="en-AU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en-AU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36A420D9-E2BA-4BD5-B845-F55DFC0118AC}" type="slidenum">
              <a:rPr lang="en-AU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en-AU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2763829E-EB69-4A98-9D54-8D6822520B27}" type="datetimeFigureOut">
              <a:rPr lang="en-AU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fontAlgn="auto"/>
            <a:endParaRPr lang="en-AU" strike="noStrike" noProof="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fontAlgn="auto"/>
            <a:r>
              <a:rPr lang="en-US" sz="1430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z="1430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z="1430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z="143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30" strike="noStrike" noProof="1"/>
              <a:t>Fifth level</a:t>
            </a:r>
            <a:endParaRPr lang="en-AU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en-AU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0EF05BAA-92F6-4DEA-A832-E4B15A2F525C}" type="slidenum">
              <a:rPr lang="en-AU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6pPr>
    <a:lvl7pPr marL="326453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7pPr>
    <a:lvl8pPr marL="380873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8pPr>
    <a:lvl9pPr marL="435292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" name="Google Shape;160;gc6385cfdc4_0_249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85cfdc4_0_249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trike="noStrike" noProof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6" name="Google Shape;126;gc6385cfdc4_0_124:notes"/>
          <p:cNvSpPr/>
          <p:nvPr>
            <p:ph type="sldImg" idx="2"/>
          </p:nvPr>
        </p:nvSpPr>
        <p:spPr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385cfdc4_0_124:notes"/>
          <p:cNvSpPr txBox="1"/>
          <p:nvPr>
            <p:ph type="body" idx="1"/>
          </p:nvPr>
        </p:nvSpPr>
        <p:spPr/>
        <p:txBody>
          <a:bodyPr wrap="square" lIns="91425" tIns="91425" rIns="91425" bIns="91425" rtlCol="0" anchor="t" anchorCtr="0">
            <a:no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430" strike="noStrike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70659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0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738" y="1428750"/>
            <a:ext cx="3911600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1510" y="184205"/>
            <a:ext cx="2700330" cy="21769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1pPr>
            <a:lvl2pPr marL="100965" indent="0" algn="l">
              <a:buFontTx/>
              <a:buNone/>
              <a:defRPr sz="985"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 fontAlgn="auto"/>
            <a:r>
              <a:rPr lang="en-US" strike="noStrike" noProof="1" dirty="0"/>
              <a:t>[Current Date]</a:t>
            </a:r>
            <a:endParaRPr lang="en-US" strike="noStrike" noProof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5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2035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383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8747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5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AU" strike="noStrike" noProof="1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083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98" y="2367188"/>
            <a:ext cx="742590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21508" y="2365636"/>
            <a:ext cx="370858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107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08" y="2365638"/>
            <a:ext cx="7441994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41451" y="2365639"/>
            <a:ext cx="3712953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31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1" y="2365636"/>
            <a:ext cx="11543658" cy="197469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8777" y="4495699"/>
            <a:ext cx="11543658" cy="1974696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5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6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79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0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9203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9204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0227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1763" y="1108075"/>
            <a:ext cx="1787525" cy="468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28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29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1251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1788" y="1397000"/>
            <a:ext cx="3951287" cy="397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125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125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899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14594" y="4925838"/>
            <a:ext cx="2939950" cy="156710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2275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6938" y="1125538"/>
            <a:ext cx="2724150" cy="474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2276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2277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3299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0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2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fontAlgn="auto"/>
            <a:r>
              <a:rPr lang="en-US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4323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4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165" b="0">
                <a:solidFill>
                  <a:schemeClr val="accent1"/>
                </a:solidFill>
                <a:latin typeface="+mn-lt"/>
              </a:defRPr>
            </a:lvl1pPr>
          </a:lstStyle>
          <a:p>
            <a:pPr fontAlgn="auto"/>
            <a:r>
              <a:rPr lang="en-US" sz="3165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accent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5347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5348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191" y="2246444"/>
            <a:ext cx="7849618" cy="2531891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12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[Thank you or sign off]</a:t>
            </a:r>
            <a:endParaRPr lang="en-AU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71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800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fontAlgn="auto"/>
          </a:p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fontAlgn="auto"/>
          </a:p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base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85" strike="noStrike" noProof="1">
                <a:latin typeface="Cambria" panose="02040503050406030204" charset="0"/>
                <a:ea typeface="+mn-ea"/>
                <a:cs typeface="+mn-cs"/>
              </a:rPr>
            </a:fld>
            <a:endParaRPr lang="en-GB" strike="noStrike" noProof="1"/>
          </a:p>
        </p:txBody>
      </p:sp>
      <p:sp>
        <p:nvSpPr>
          <p:cNvPr id="1" name="Footer Placeholder 0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bg>
      <p:bgPr>
        <a:solidFill>
          <a:srgbClr val="000000"/>
        </a:solidFill>
        <a:effectLst/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877567" y="757200"/>
            <a:ext cx="6997600" cy="3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 panose="020B0604020202020204"/>
              <a:buNone/>
              <a:defRPr sz="69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84167" y="757200"/>
            <a:ext cx="4712436" cy="549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/>
          <a:srcRect r="8196"/>
          <a:stretch>
            <a:fillRect/>
          </a:stretch>
        </p:blipFill>
        <p:spPr>
          <a:xfrm>
            <a:off x="187033" y="136100"/>
            <a:ext cx="671633" cy="27596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subTitle" idx="1"/>
          </p:nvPr>
        </p:nvSpPr>
        <p:spPr>
          <a:xfrm>
            <a:off x="877567" y="4230300"/>
            <a:ext cx="6316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 panose="020B0604020202020204"/>
              <a:buNone/>
              <a:defRPr sz="146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rgbClr val="FFFFFF"/>
        </a:solidFill>
        <a:effectLst/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body" idx="1"/>
          </p:nvPr>
        </p:nvSpPr>
        <p:spPr>
          <a:xfrm>
            <a:off x="1372833" y="1732033"/>
            <a:ext cx="2689200" cy="4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</a:bodyPr>
          <a:lstStyle>
            <a:lvl1pPr marL="609600" lvl="0" indent="-3892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type="subTitle" idx="2"/>
          </p:nvPr>
        </p:nvSpPr>
        <p:spPr>
          <a:xfrm>
            <a:off x="1368633" y="1025200"/>
            <a:ext cx="26976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lvl="2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lvl="3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lvl="4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lvl="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lvl="6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lvl="7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lvl="8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22067" y="5436252"/>
            <a:ext cx="9690389" cy="25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/>
          <a:srcRect l="844" r="6373"/>
          <a:stretch>
            <a:fillRect/>
          </a:stretch>
        </p:blipFill>
        <p:spPr>
          <a:xfrm>
            <a:off x="187033" y="136100"/>
            <a:ext cx="690535" cy="2759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>
            <p:ph type="body" idx="3"/>
          </p:nvPr>
        </p:nvSpPr>
        <p:spPr>
          <a:xfrm>
            <a:off x="4707840" y="1732033"/>
            <a:ext cx="2689200" cy="4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type="subTitle" idx="4"/>
          </p:nvPr>
        </p:nvSpPr>
        <p:spPr>
          <a:xfrm>
            <a:off x="4703633" y="1025200"/>
            <a:ext cx="26976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lvl="2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lvl="3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lvl="4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lvl="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lvl="6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lvl="7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lvl="8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type="body" idx="5"/>
          </p:nvPr>
        </p:nvSpPr>
        <p:spPr>
          <a:xfrm>
            <a:off x="8038680" y="1732033"/>
            <a:ext cx="2689200" cy="4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type="subTitle" idx="6"/>
          </p:nvPr>
        </p:nvSpPr>
        <p:spPr>
          <a:xfrm>
            <a:off x="8038667" y="1025200"/>
            <a:ext cx="26976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lvl="2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lvl="3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lvl="4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lvl="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lvl="6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lvl="7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lvl="8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type="sldNum" idx="7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600" y="125667"/>
            <a:ext cx="11988808" cy="660633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3"/>
          <a:srcRect l="844" r="6373"/>
          <a:stretch>
            <a:fillRect/>
          </a:stretch>
        </p:blipFill>
        <p:spPr>
          <a:xfrm>
            <a:off x="187033" y="136100"/>
            <a:ext cx="690535" cy="27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12139" y="2988579"/>
            <a:ext cx="1367701" cy="8808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/>
          <p:nvPr>
            <p:ph type="title"/>
          </p:nvPr>
        </p:nvSpPr>
        <p:spPr>
          <a:xfrm>
            <a:off x="690233" y="10053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u="sng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62" name="Google Shape;62;p7"/>
          <p:cNvSpPr txBox="1"/>
          <p:nvPr>
            <p:ph type="title" idx="2"/>
          </p:nvPr>
        </p:nvSpPr>
        <p:spPr>
          <a:xfrm>
            <a:off x="690233" y="13767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type="body" idx="1"/>
          </p:nvPr>
        </p:nvSpPr>
        <p:spPr>
          <a:xfrm>
            <a:off x="690233" y="2023600"/>
            <a:ext cx="40916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type="title" idx="3"/>
          </p:nvPr>
        </p:nvSpPr>
        <p:spPr>
          <a:xfrm>
            <a:off x="7205000" y="10053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1200" u="sng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type="title" idx="4"/>
          </p:nvPr>
        </p:nvSpPr>
        <p:spPr>
          <a:xfrm>
            <a:off x="7205000" y="13767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type="body" idx="5"/>
          </p:nvPr>
        </p:nvSpPr>
        <p:spPr>
          <a:xfrm>
            <a:off x="7205000" y="2023600"/>
            <a:ext cx="40916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r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type="title" idx="6"/>
          </p:nvPr>
        </p:nvSpPr>
        <p:spPr>
          <a:xfrm>
            <a:off x="7205000" y="38694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1200" u="sng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type="title" idx="7"/>
          </p:nvPr>
        </p:nvSpPr>
        <p:spPr>
          <a:xfrm>
            <a:off x="7205000" y="42408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type="body" idx="8"/>
          </p:nvPr>
        </p:nvSpPr>
        <p:spPr>
          <a:xfrm>
            <a:off x="7205000" y="4887700"/>
            <a:ext cx="40916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type="title" idx="9"/>
          </p:nvPr>
        </p:nvSpPr>
        <p:spPr>
          <a:xfrm>
            <a:off x="690233" y="38694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u="sng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71" name="Google Shape;71;p7"/>
          <p:cNvSpPr txBox="1"/>
          <p:nvPr>
            <p:ph type="title" idx="13"/>
          </p:nvPr>
        </p:nvSpPr>
        <p:spPr>
          <a:xfrm>
            <a:off x="690233" y="42408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type="body" idx="14"/>
          </p:nvPr>
        </p:nvSpPr>
        <p:spPr>
          <a:xfrm>
            <a:off x="690233" y="4887700"/>
            <a:ext cx="40916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r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3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36129" y="257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9443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4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738" y="1428750"/>
            <a:ext cx="3911600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1510" y="184205"/>
            <a:ext cx="2700330" cy="21769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1pPr>
            <a:lvl2pPr marL="100965" indent="0" algn="l">
              <a:buFontTx/>
              <a:buNone/>
              <a:defRPr sz="985"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 fontAlgn="auto"/>
            <a:r>
              <a:rPr lang="en-US" strike="noStrike" noProof="1" dirty="0"/>
              <a:t>[Current Date]</a:t>
            </a:r>
            <a:endParaRPr lang="en-US" strike="noStrike" noProof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90467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046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0" y="1413894"/>
            <a:ext cx="10896586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3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trike="noStrike" noProof="1" dirty="0"/>
              <a:t>[Presentation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3327723"/>
            <a:ext cx="10901097" cy="1819999"/>
          </a:xfrm>
        </p:spPr>
        <p:txBody>
          <a:bodyPr>
            <a:normAutofit/>
          </a:bodyPr>
          <a:lstStyle>
            <a:lvl1pPr marL="0" indent="0">
              <a:buNone/>
              <a:defRPr sz="408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4080" strike="noStrike" noProof="1" dirty="0"/>
              <a:t>[Presenter Name]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91491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1492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1493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15400" y="819150"/>
            <a:ext cx="2108200" cy="552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413894"/>
            <a:ext cx="7849618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8528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92515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6738" y="1427163"/>
            <a:ext cx="2724150" cy="474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2516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2517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93539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2389188"/>
            <a:ext cx="2774950" cy="279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40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41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6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11546007" cy="41273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587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66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 marL="202565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1pPr>
            <a:lvl2pPr marL="405130" indent="-202565">
              <a:buFont typeface="+mj-lt"/>
              <a:buAutoNum type="alpha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2pPr>
            <a:lvl3pPr marL="607695" indent="-201930">
              <a:buFont typeface="+mj-lt"/>
              <a:buAutoNum type="roman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3pPr>
            <a:lvl4pPr marL="810260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4pPr>
            <a:lvl5pPr marL="1012825" indent="-202565">
              <a:buFont typeface="+mj-lt"/>
              <a:buAutoNum type="alphaLcPeriod"/>
              <a:defRPr lang="en-US" sz="1600" b="0" i="0" dirty="0">
                <a:latin typeface="National 2" charset="0"/>
                <a:ea typeface="National 2" charset="0"/>
                <a:cs typeface="National 2" charset="0"/>
              </a:defRPr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635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3"/>
            <a:ext cx="6853375" cy="5101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59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7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383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8747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968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14594" y="4925838"/>
            <a:ext cx="2939950" cy="156710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0707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36129" y="257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1731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383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8747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755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AU" strike="noStrike" noProof="1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3779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98" y="2367188"/>
            <a:ext cx="742590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21508" y="2365636"/>
            <a:ext cx="370858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0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08" y="2365638"/>
            <a:ext cx="7441994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41451" y="2365639"/>
            <a:ext cx="3712953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27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1" y="2365636"/>
            <a:ext cx="11543658" cy="197469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8777" y="4495699"/>
            <a:ext cx="11543658" cy="1974696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51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52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75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76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99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900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AU" strike="noStrike" noProof="1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0992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1763" y="1108075"/>
            <a:ext cx="1787525" cy="468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924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925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10947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1788" y="1397000"/>
            <a:ext cx="3951287" cy="397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948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949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11971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6938" y="1125538"/>
            <a:ext cx="2724150" cy="474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1972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1973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12995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2996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2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fontAlgn="auto"/>
            <a:r>
              <a:rPr lang="en-US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14019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4020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165" b="0">
                <a:solidFill>
                  <a:schemeClr val="accent1"/>
                </a:solidFill>
                <a:latin typeface="+mn-lt"/>
              </a:defRPr>
            </a:lvl1pPr>
          </a:lstStyle>
          <a:p>
            <a:pPr fontAlgn="auto"/>
            <a:r>
              <a:rPr lang="en-US" sz="3165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accent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15043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44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191" y="2246444"/>
            <a:ext cx="7849618" cy="2531891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12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[Thank you or sign off]</a:t>
            </a:r>
            <a:endParaRPr lang="en-AU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6067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800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fontAlgn="auto"/>
          </a:p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fontAlgn="auto"/>
          </a:p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base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85" strike="noStrike" noProof="1">
                <a:latin typeface="Cambria" panose="02040503050406030204" charset="0"/>
                <a:ea typeface="+mn-ea"/>
                <a:cs typeface="+mn-cs"/>
              </a:rPr>
            </a:fld>
            <a:endParaRPr lang="en-GB" strike="noStrike" noProof="1"/>
          </a:p>
        </p:txBody>
      </p:sp>
      <p:sp>
        <p:nvSpPr>
          <p:cNvPr id="1" name="Footer Placeholder 0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48835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8836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738" y="1428750"/>
            <a:ext cx="3911600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1510" y="184205"/>
            <a:ext cx="2700330" cy="21769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1pPr>
            <a:lvl2pPr marL="100965" indent="0" algn="l">
              <a:buFontTx/>
              <a:buNone/>
              <a:defRPr sz="985"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 fontAlgn="auto"/>
            <a:r>
              <a:rPr lang="en-US" strike="noStrike" noProof="1" dirty="0"/>
              <a:t>[Current Date]</a:t>
            </a:r>
            <a:endParaRPr lang="en-US" strike="noStrike" noProof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5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98" y="2367188"/>
            <a:ext cx="742590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21508" y="2365636"/>
            <a:ext cx="370858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49859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6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0" y="1413894"/>
            <a:ext cx="10896586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3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trike="noStrike" noProof="1" dirty="0"/>
              <a:t>[Presentation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3327723"/>
            <a:ext cx="10901097" cy="1819999"/>
          </a:xfrm>
        </p:spPr>
        <p:txBody>
          <a:bodyPr>
            <a:normAutofit/>
          </a:bodyPr>
          <a:lstStyle>
            <a:lvl1pPr marL="0" indent="0">
              <a:buNone/>
              <a:defRPr sz="408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4080" strike="noStrike" noProof="1" dirty="0"/>
              <a:t>[Presenter Name]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50883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0884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0885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15400" y="819150"/>
            <a:ext cx="2108200" cy="552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413894"/>
            <a:ext cx="7849618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8528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51907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6738" y="1427163"/>
            <a:ext cx="2724150" cy="474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1908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1909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52931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2389188"/>
            <a:ext cx="2774950" cy="279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3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3955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11546007" cy="41273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4979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0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 marL="202565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1pPr>
            <a:lvl2pPr marL="405130" indent="-202565">
              <a:buFont typeface="+mj-lt"/>
              <a:buAutoNum type="alpha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2pPr>
            <a:lvl3pPr marL="607695" indent="-201930">
              <a:buFont typeface="+mj-lt"/>
              <a:buAutoNum type="roman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3pPr>
            <a:lvl4pPr marL="810260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4pPr>
            <a:lvl5pPr marL="1012825" indent="-202565">
              <a:buFont typeface="+mj-lt"/>
              <a:buAutoNum type="alphaLcPeriod"/>
              <a:defRPr lang="en-US" sz="1600" b="0" i="0" dirty="0">
                <a:latin typeface="National 2" charset="0"/>
                <a:ea typeface="National 2" charset="0"/>
                <a:cs typeface="National 2" charset="0"/>
              </a:defRPr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7027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3"/>
            <a:ext cx="6853375" cy="5101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1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9075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14594" y="4925838"/>
            <a:ext cx="2939950" cy="156710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08" y="2365638"/>
            <a:ext cx="7441994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41451" y="2365639"/>
            <a:ext cx="3712953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0099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36129" y="257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1123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383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8747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2147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AU" strike="noStrike" noProof="1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3171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98" y="2367188"/>
            <a:ext cx="742590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21508" y="2365636"/>
            <a:ext cx="370858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4195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08" y="2365638"/>
            <a:ext cx="7441994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41451" y="2365639"/>
            <a:ext cx="3712953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5219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1" y="2365636"/>
            <a:ext cx="11543658" cy="197469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8777" y="4495699"/>
            <a:ext cx="11543658" cy="1974696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43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44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7267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7268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8291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829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69315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1763" y="1108075"/>
            <a:ext cx="1787525" cy="468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9316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9317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3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1" y="2365636"/>
            <a:ext cx="11543658" cy="197469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8777" y="4495699"/>
            <a:ext cx="11543658" cy="1974696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70339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1788" y="1397000"/>
            <a:ext cx="3951287" cy="397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0340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0341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71363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6938" y="1125538"/>
            <a:ext cx="2724150" cy="474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1364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1365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72387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2388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2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fontAlgn="auto"/>
            <a:r>
              <a:rPr lang="en-US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73411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3412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165" b="0">
                <a:solidFill>
                  <a:schemeClr val="accent1"/>
                </a:solidFill>
                <a:latin typeface="+mn-lt"/>
              </a:defRPr>
            </a:lvl1pPr>
          </a:lstStyle>
          <a:p>
            <a:pPr fontAlgn="auto"/>
            <a:r>
              <a:rPr lang="en-US" sz="3165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accent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74435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4436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191" y="2246444"/>
            <a:ext cx="7849618" cy="2531891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12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[Thank you or sign off]</a:t>
            </a:r>
            <a:endParaRPr lang="en-AU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5459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800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fontAlgn="auto"/>
          </a:p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fontAlgn="auto"/>
          </a:p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base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85" strike="noStrike" noProof="1">
                <a:latin typeface="Cambria" panose="02040503050406030204" charset="0"/>
                <a:ea typeface="+mn-ea"/>
                <a:cs typeface="+mn-cs"/>
              </a:rPr>
            </a:fld>
            <a:endParaRPr lang="en-GB" strike="noStrike" noProof="1"/>
          </a:p>
        </p:txBody>
      </p:sp>
      <p:sp>
        <p:nvSpPr>
          <p:cNvPr id="1" name="Footer Placeholder 0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78531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8532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738" y="1428750"/>
            <a:ext cx="3911600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1510" y="184205"/>
            <a:ext cx="2700330" cy="21769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1pPr>
            <a:lvl2pPr marL="100965" indent="0" algn="l">
              <a:buFontTx/>
              <a:buNone/>
              <a:defRPr sz="985"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 fontAlgn="auto"/>
            <a:r>
              <a:rPr lang="en-US" strike="noStrike" noProof="1" dirty="0"/>
              <a:t>[Current Date]</a:t>
            </a:r>
            <a:endParaRPr lang="en-US" strike="noStrike" noProof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79555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9556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0" y="1413894"/>
            <a:ext cx="10896586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3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trike="noStrike" noProof="1" dirty="0"/>
              <a:t>[Presentation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3327723"/>
            <a:ext cx="10901097" cy="1819999"/>
          </a:xfrm>
        </p:spPr>
        <p:txBody>
          <a:bodyPr>
            <a:normAutofit/>
          </a:bodyPr>
          <a:lstStyle>
            <a:lvl1pPr marL="0" indent="0">
              <a:buNone/>
              <a:defRPr sz="408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4080" strike="noStrike" noProof="1" dirty="0"/>
              <a:t>[Presenter Name]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7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8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80579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0580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0581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15400" y="819150"/>
            <a:ext cx="2108200" cy="552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413894"/>
            <a:ext cx="7849618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8528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81603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6738" y="1427163"/>
            <a:ext cx="2724150" cy="474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1604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1605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82627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2389188"/>
            <a:ext cx="2774950" cy="279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2628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2629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3651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11546007" cy="41273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4675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5699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 marL="202565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1pPr>
            <a:lvl2pPr marL="405130" indent="-202565">
              <a:buFont typeface="+mj-lt"/>
              <a:buAutoNum type="alpha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2pPr>
            <a:lvl3pPr marL="607695" indent="-201930">
              <a:buFont typeface="+mj-lt"/>
              <a:buAutoNum type="roman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3pPr>
            <a:lvl4pPr marL="810260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4pPr>
            <a:lvl5pPr marL="1012825" indent="-202565">
              <a:buFont typeface="+mj-lt"/>
              <a:buAutoNum type="alphaLcPeriod"/>
              <a:defRPr lang="en-US" sz="1600" b="0" i="0" dirty="0">
                <a:latin typeface="National 2" charset="0"/>
                <a:ea typeface="National 2" charset="0"/>
                <a:cs typeface="National 2" charset="0"/>
              </a:defRPr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23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3"/>
            <a:ext cx="6853375" cy="5101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747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8771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14594" y="4925838"/>
            <a:ext cx="2939950" cy="156710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9795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36129" y="257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1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0819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383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8747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184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AU" strike="noStrike" noProof="1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2867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98" y="2367188"/>
            <a:ext cx="742590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21508" y="2365636"/>
            <a:ext cx="370858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3891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08" y="2365638"/>
            <a:ext cx="7441994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41451" y="2365639"/>
            <a:ext cx="3712953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4915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1" y="2365636"/>
            <a:ext cx="11543658" cy="197469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8777" y="4495699"/>
            <a:ext cx="11543658" cy="1974696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39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40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63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64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987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988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299011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1763" y="1108075"/>
            <a:ext cx="1787525" cy="468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90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90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300035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1788" y="1397000"/>
            <a:ext cx="3951287" cy="397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0036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0037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7168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0" y="1413894"/>
            <a:ext cx="10896586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3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trike="noStrike" noProof="1" dirty="0"/>
              <a:t>[Presentation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3327723"/>
            <a:ext cx="10901097" cy="1819999"/>
          </a:xfrm>
        </p:spPr>
        <p:txBody>
          <a:bodyPr>
            <a:normAutofit/>
          </a:bodyPr>
          <a:lstStyle>
            <a:lvl1pPr marL="0" indent="0">
              <a:buNone/>
              <a:defRPr sz="408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4080" strike="noStrike" noProof="1" dirty="0"/>
              <a:t>[Presenter Name]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301059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6938" y="1125538"/>
            <a:ext cx="2724150" cy="474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1060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1061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302083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2084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2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fontAlgn="auto"/>
            <a:r>
              <a:rPr lang="en-US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303107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3108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165" b="0">
                <a:solidFill>
                  <a:schemeClr val="accent1"/>
                </a:solidFill>
                <a:latin typeface="+mn-lt"/>
              </a:defRPr>
            </a:lvl1pPr>
          </a:lstStyle>
          <a:p>
            <a:pPr fontAlgn="auto"/>
            <a:r>
              <a:rPr lang="en-US" sz="3165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accent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304131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4132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191" y="2246444"/>
            <a:ext cx="7849618" cy="2531891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12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[Thank you or sign off]</a:t>
            </a:r>
            <a:endParaRPr lang="en-AU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5155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800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fontAlgn="auto"/>
          </a:p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fontAlgn="auto"/>
          </a:p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base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85" strike="noStrike" noProof="1">
                <a:latin typeface="Cambria" panose="02040503050406030204" charset="0"/>
                <a:ea typeface="+mn-ea"/>
                <a:cs typeface="+mn-cs"/>
              </a:rPr>
            </a:fld>
            <a:endParaRPr lang="en-GB" strike="noStrike" noProof="1"/>
          </a:p>
        </p:txBody>
      </p:sp>
      <p:sp>
        <p:nvSpPr>
          <p:cNvPr id="1" name="Footer Placeholder 0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59747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748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738" y="1428750"/>
            <a:ext cx="3911600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1510" y="184205"/>
            <a:ext cx="2700330" cy="21769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1pPr>
            <a:lvl2pPr marL="100965" indent="0" algn="l">
              <a:buFontTx/>
              <a:buNone/>
              <a:defRPr sz="985"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 fontAlgn="auto"/>
            <a:r>
              <a:rPr lang="en-US" strike="noStrike" noProof="1" dirty="0"/>
              <a:t>[Current Date]</a:t>
            </a:r>
            <a:endParaRPr lang="en-US" strike="noStrike" noProof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60771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72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0" y="1413894"/>
            <a:ext cx="10896586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3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trike="noStrike" noProof="1" dirty="0"/>
              <a:t>[Presentation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3327723"/>
            <a:ext cx="10901097" cy="1819999"/>
          </a:xfrm>
        </p:spPr>
        <p:txBody>
          <a:bodyPr>
            <a:normAutofit/>
          </a:bodyPr>
          <a:lstStyle>
            <a:lvl1pPr marL="0" indent="0">
              <a:buNone/>
              <a:defRPr sz="408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4080" strike="noStrike" noProof="1" dirty="0"/>
              <a:t>[Presenter Name]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61795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6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7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15400" y="819150"/>
            <a:ext cx="2108200" cy="552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413894"/>
            <a:ext cx="7849618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8528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91139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1763" y="1108075"/>
            <a:ext cx="1787525" cy="468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0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1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6281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6738" y="1427163"/>
            <a:ext cx="2724150" cy="474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0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1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6384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2389188"/>
            <a:ext cx="2774950" cy="279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44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45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67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11546007" cy="41273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6915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 marL="202565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1pPr>
            <a:lvl2pPr marL="405130" indent="-202565">
              <a:buFont typeface="+mj-lt"/>
              <a:buAutoNum type="alpha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2pPr>
            <a:lvl3pPr marL="607695" indent="-201930">
              <a:buFont typeface="+mj-lt"/>
              <a:buAutoNum type="roman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3pPr>
            <a:lvl4pPr marL="810260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4pPr>
            <a:lvl5pPr marL="1012825" indent="-202565">
              <a:buFont typeface="+mj-lt"/>
              <a:buAutoNum type="alphaLcPeriod"/>
              <a:defRPr lang="en-US" sz="1600" b="0" i="0" dirty="0">
                <a:latin typeface="National 2" charset="0"/>
                <a:ea typeface="National 2" charset="0"/>
                <a:cs typeface="National 2" charset="0"/>
              </a:defRPr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7939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3"/>
            <a:ext cx="6853375" cy="5101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8963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87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14594" y="4925838"/>
            <a:ext cx="2939950" cy="156710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1011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36129" y="257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2035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383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8747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92163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1788" y="1397000"/>
            <a:ext cx="3951287" cy="397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5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5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AU" strike="noStrike" noProof="1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083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98" y="2367188"/>
            <a:ext cx="742590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21508" y="2365636"/>
            <a:ext cx="370858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107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08" y="2365638"/>
            <a:ext cx="7441994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41451" y="2365639"/>
            <a:ext cx="3712953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31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1" y="2365636"/>
            <a:ext cx="11543658" cy="197469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8777" y="4495699"/>
            <a:ext cx="11543658" cy="1974696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5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6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79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0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9203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9204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0227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1763" y="1108075"/>
            <a:ext cx="1787525" cy="468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28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29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1251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1788" y="1397000"/>
            <a:ext cx="3951287" cy="397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125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125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2275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6938" y="1125538"/>
            <a:ext cx="2724150" cy="474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2276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2277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93187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6938" y="1125538"/>
            <a:ext cx="2724150" cy="474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8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9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3299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0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2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fontAlgn="auto"/>
            <a:r>
              <a:rPr lang="en-US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4323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4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165" b="0">
                <a:solidFill>
                  <a:schemeClr val="accent1"/>
                </a:solidFill>
                <a:latin typeface="+mn-lt"/>
              </a:defRPr>
            </a:lvl1pPr>
          </a:lstStyle>
          <a:p>
            <a:pPr fontAlgn="auto"/>
            <a:r>
              <a:rPr lang="en-US" sz="3165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accent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85347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5348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191" y="2246444"/>
            <a:ext cx="7849618" cy="2531891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12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[Thank you or sign off]</a:t>
            </a:r>
            <a:endParaRPr lang="en-AU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71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800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fontAlgn="auto"/>
          </a:p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fontAlgn="auto"/>
          </a:p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base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85" strike="noStrike" noProof="1">
                <a:latin typeface="Cambria" panose="02040503050406030204" charset="0"/>
                <a:ea typeface="+mn-ea"/>
                <a:cs typeface="+mn-cs"/>
              </a:rPr>
            </a:fld>
            <a:endParaRPr lang="en-GB" strike="noStrike" noProof="1"/>
          </a:p>
        </p:txBody>
      </p:sp>
      <p:sp>
        <p:nvSpPr>
          <p:cNvPr id="1" name="Footer Placeholder 0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bg>
      <p:bgPr>
        <a:solidFill>
          <a:srgbClr val="000000"/>
        </a:solidFill>
        <a:effectLst/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877567" y="757200"/>
            <a:ext cx="6997600" cy="3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 panose="020B0604020202020204"/>
              <a:buNone/>
              <a:defRPr sz="69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84167" y="757200"/>
            <a:ext cx="4712436" cy="549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/>
          <a:srcRect r="8196"/>
          <a:stretch>
            <a:fillRect/>
          </a:stretch>
        </p:blipFill>
        <p:spPr>
          <a:xfrm>
            <a:off x="187033" y="136100"/>
            <a:ext cx="671633" cy="27596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subTitle" idx="1"/>
          </p:nvPr>
        </p:nvSpPr>
        <p:spPr>
          <a:xfrm>
            <a:off x="877567" y="4230300"/>
            <a:ext cx="6316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 panose="020B0604020202020204"/>
              <a:buNone/>
              <a:defRPr sz="146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5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rgbClr val="FFFFFF"/>
        </a:solidFill>
        <a:effectLst/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body" idx="1"/>
          </p:nvPr>
        </p:nvSpPr>
        <p:spPr>
          <a:xfrm>
            <a:off x="1372833" y="1732033"/>
            <a:ext cx="2689200" cy="4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</a:bodyPr>
          <a:lstStyle>
            <a:lvl1pPr marL="609600" lvl="0" indent="-3892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type="subTitle" idx="2"/>
          </p:nvPr>
        </p:nvSpPr>
        <p:spPr>
          <a:xfrm>
            <a:off x="1368633" y="1025200"/>
            <a:ext cx="26976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lvl="2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lvl="3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lvl="4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lvl="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lvl="6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lvl="7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lvl="8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22067" y="5436252"/>
            <a:ext cx="9690389" cy="25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/>
          <a:srcRect l="844" r="6373"/>
          <a:stretch>
            <a:fillRect/>
          </a:stretch>
        </p:blipFill>
        <p:spPr>
          <a:xfrm>
            <a:off x="187033" y="136100"/>
            <a:ext cx="690535" cy="2759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>
            <p:ph type="body" idx="3"/>
          </p:nvPr>
        </p:nvSpPr>
        <p:spPr>
          <a:xfrm>
            <a:off x="4707840" y="1732033"/>
            <a:ext cx="2689200" cy="4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type="subTitle" idx="4"/>
          </p:nvPr>
        </p:nvSpPr>
        <p:spPr>
          <a:xfrm>
            <a:off x="4703633" y="1025200"/>
            <a:ext cx="26976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lvl="2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lvl="3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lvl="4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lvl="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lvl="6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lvl="7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lvl="8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type="body" idx="5"/>
          </p:nvPr>
        </p:nvSpPr>
        <p:spPr>
          <a:xfrm>
            <a:off x="8038680" y="1732033"/>
            <a:ext cx="2689200" cy="4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type="subTitle" idx="6"/>
          </p:nvPr>
        </p:nvSpPr>
        <p:spPr>
          <a:xfrm>
            <a:off x="8038667" y="1025200"/>
            <a:ext cx="26976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lvl="2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lvl="3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lvl="4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lvl="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lvl="6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lvl="7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lvl="8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type="sldNum" idx="7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600" y="125667"/>
            <a:ext cx="11988808" cy="660633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3"/>
          <a:srcRect l="844" r="6373"/>
          <a:stretch>
            <a:fillRect/>
          </a:stretch>
        </p:blipFill>
        <p:spPr>
          <a:xfrm>
            <a:off x="187033" y="136100"/>
            <a:ext cx="690535" cy="27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12139" y="2988579"/>
            <a:ext cx="1367701" cy="8808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/>
          <p:nvPr>
            <p:ph type="title"/>
          </p:nvPr>
        </p:nvSpPr>
        <p:spPr>
          <a:xfrm>
            <a:off x="690233" y="10053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u="sng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62" name="Google Shape;62;p7"/>
          <p:cNvSpPr txBox="1"/>
          <p:nvPr>
            <p:ph type="title" idx="2"/>
          </p:nvPr>
        </p:nvSpPr>
        <p:spPr>
          <a:xfrm>
            <a:off x="690233" y="13767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type="body" idx="1"/>
          </p:nvPr>
        </p:nvSpPr>
        <p:spPr>
          <a:xfrm>
            <a:off x="690233" y="2023600"/>
            <a:ext cx="40916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type="title" idx="3"/>
          </p:nvPr>
        </p:nvSpPr>
        <p:spPr>
          <a:xfrm>
            <a:off x="7205000" y="10053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1200" u="sng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type="title" idx="4"/>
          </p:nvPr>
        </p:nvSpPr>
        <p:spPr>
          <a:xfrm>
            <a:off x="7205000" y="13767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type="body" idx="5"/>
          </p:nvPr>
        </p:nvSpPr>
        <p:spPr>
          <a:xfrm>
            <a:off x="7205000" y="2023600"/>
            <a:ext cx="40916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r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type="title" idx="6"/>
          </p:nvPr>
        </p:nvSpPr>
        <p:spPr>
          <a:xfrm>
            <a:off x="7205000" y="38694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1200" u="sng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type="title" idx="7"/>
          </p:nvPr>
        </p:nvSpPr>
        <p:spPr>
          <a:xfrm>
            <a:off x="7205000" y="42408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type="body" idx="8"/>
          </p:nvPr>
        </p:nvSpPr>
        <p:spPr>
          <a:xfrm>
            <a:off x="7205000" y="4887700"/>
            <a:ext cx="40916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●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l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Char char="○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l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Arial" panose="020B0604020202020204"/>
              <a:buChar char="■"/>
              <a:defRPr sz="13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type="title" idx="9"/>
          </p:nvPr>
        </p:nvSpPr>
        <p:spPr>
          <a:xfrm>
            <a:off x="690233" y="38694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u="sng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71" name="Google Shape;71;p7"/>
          <p:cNvSpPr txBox="1"/>
          <p:nvPr>
            <p:ph type="title" idx="13"/>
          </p:nvPr>
        </p:nvSpPr>
        <p:spPr>
          <a:xfrm>
            <a:off x="690233" y="42408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type="body" idx="14"/>
          </p:nvPr>
        </p:nvSpPr>
        <p:spPr>
          <a:xfrm>
            <a:off x="690233" y="4887700"/>
            <a:ext cx="40916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lvl="1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lvl="2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lvl="3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lvl="4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lvl="5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lvl="6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●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lvl="7" indent="-389255" algn="r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000"/>
              <a:buFont typeface="Arial" panose="020B0604020202020204"/>
              <a:buChar char="○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lvl="8" indent="-389255" algn="r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000"/>
              <a:buFont typeface="Arial" panose="020B0604020202020204"/>
              <a:buChar char="■"/>
              <a:defRPr sz="13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94211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212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2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fontAlgn="auto"/>
            <a:r>
              <a:rPr lang="en-US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95235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36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165" b="0">
                <a:solidFill>
                  <a:schemeClr val="accent1"/>
                </a:solidFill>
                <a:latin typeface="+mn-lt"/>
              </a:defRPr>
            </a:lvl1pPr>
          </a:lstStyle>
          <a:p>
            <a:pPr fontAlgn="auto"/>
            <a:r>
              <a:rPr lang="en-US" sz="3165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accent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96259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0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191" y="2246444"/>
            <a:ext cx="7849618" cy="2531891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12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[Thank you or sign off]</a:t>
            </a:r>
            <a:endParaRPr lang="en-AU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83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800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fontAlgn="auto"/>
          </a:p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fontAlgn="auto"/>
          </a:p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base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85" strike="noStrike" noProof="1">
                <a:latin typeface="Cambria" panose="02040503050406030204" charset="0"/>
                <a:ea typeface="+mn-ea"/>
                <a:cs typeface="+mn-cs"/>
              </a:rPr>
            </a:fld>
            <a:endParaRPr lang="en-GB" strike="noStrike" noProof="1"/>
          </a:p>
        </p:txBody>
      </p:sp>
      <p:sp>
        <p:nvSpPr>
          <p:cNvPr id="1" name="Footer Placeholder 0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72707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15400" y="819150"/>
            <a:ext cx="2108200" cy="552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413894"/>
            <a:ext cx="7849618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8528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00355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6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738" y="1428750"/>
            <a:ext cx="3911600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1510" y="184205"/>
            <a:ext cx="2700330" cy="21769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1pPr>
            <a:lvl2pPr marL="100965" indent="0" algn="l">
              <a:buFontTx/>
              <a:buNone/>
              <a:defRPr sz="985"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 fontAlgn="auto"/>
            <a:r>
              <a:rPr lang="en-US" strike="noStrike" noProof="1" dirty="0"/>
              <a:t>[Current Date]</a:t>
            </a:r>
            <a:endParaRPr lang="en-US" strike="noStrike" noProof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01379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0" y="1413894"/>
            <a:ext cx="10896586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3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trike="noStrike" noProof="1" dirty="0"/>
              <a:t>[Presentation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3327723"/>
            <a:ext cx="10901097" cy="1819999"/>
          </a:xfrm>
        </p:spPr>
        <p:txBody>
          <a:bodyPr>
            <a:normAutofit/>
          </a:bodyPr>
          <a:lstStyle>
            <a:lvl1pPr marL="0" indent="0">
              <a:buNone/>
              <a:defRPr sz="408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4080" strike="noStrike" noProof="1" dirty="0"/>
              <a:t>[Presenter Name]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02403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4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5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15400" y="819150"/>
            <a:ext cx="2108200" cy="552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413894"/>
            <a:ext cx="7849618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8528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03427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6738" y="1427163"/>
            <a:ext cx="2724150" cy="474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28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29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04451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2389188"/>
            <a:ext cx="2774950" cy="279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75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11546007" cy="41273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 marL="202565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1pPr>
            <a:lvl2pPr marL="405130" indent="-202565">
              <a:buFont typeface="+mj-lt"/>
              <a:buAutoNum type="alpha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2pPr>
            <a:lvl3pPr marL="607695" indent="-201930">
              <a:buFont typeface="+mj-lt"/>
              <a:buAutoNum type="roman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3pPr>
            <a:lvl4pPr marL="810260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4pPr>
            <a:lvl5pPr marL="1012825" indent="-202565">
              <a:buFont typeface="+mj-lt"/>
              <a:buAutoNum type="alphaLcPeriod"/>
              <a:defRPr lang="en-US" sz="1600" b="0" i="0" dirty="0">
                <a:latin typeface="National 2" charset="0"/>
                <a:ea typeface="National 2" charset="0"/>
                <a:cs typeface="National 2" charset="0"/>
              </a:defRPr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3"/>
            <a:ext cx="6853375" cy="5101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571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73731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6738" y="1427163"/>
            <a:ext cx="2724150" cy="474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14594" y="4925838"/>
            <a:ext cx="2939950" cy="156710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619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36129" y="257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3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383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8747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667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AU" strike="noStrike" noProof="1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1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98" y="2367188"/>
            <a:ext cx="742590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21508" y="2365636"/>
            <a:ext cx="370858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15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08" y="2365638"/>
            <a:ext cx="7441994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41451" y="2365639"/>
            <a:ext cx="3712953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39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1" y="2365636"/>
            <a:ext cx="11543658" cy="197469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8777" y="4495699"/>
            <a:ext cx="11543658" cy="1974696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763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764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8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1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74755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2389188"/>
            <a:ext cx="2774950" cy="279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6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7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20835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1763" y="1108075"/>
            <a:ext cx="1787525" cy="468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36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37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21859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1788" y="1397000"/>
            <a:ext cx="3951287" cy="397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0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1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22883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6938" y="1125538"/>
            <a:ext cx="2724150" cy="474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84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85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23907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08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2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fontAlgn="auto"/>
            <a:r>
              <a:rPr lang="en-US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24931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932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165" b="0">
                <a:solidFill>
                  <a:schemeClr val="accent1"/>
                </a:solidFill>
                <a:latin typeface="+mn-lt"/>
              </a:defRPr>
            </a:lvl1pPr>
          </a:lstStyle>
          <a:p>
            <a:pPr fontAlgn="auto"/>
            <a:r>
              <a:rPr lang="en-US" sz="3165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accent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25955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56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191" y="2246444"/>
            <a:ext cx="7849618" cy="2531891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12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[Thank you or sign off]</a:t>
            </a:r>
            <a:endParaRPr lang="en-AU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79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800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fontAlgn="auto"/>
          </a:p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fontAlgn="auto"/>
          </a:p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base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85" strike="noStrike" noProof="1">
                <a:latin typeface="Cambria" panose="02040503050406030204" charset="0"/>
                <a:ea typeface="+mn-ea"/>
                <a:cs typeface="+mn-cs"/>
              </a:rPr>
            </a:fld>
            <a:endParaRPr lang="en-GB" strike="noStrike" noProof="1"/>
          </a:p>
        </p:txBody>
      </p:sp>
      <p:sp>
        <p:nvSpPr>
          <p:cNvPr id="1" name="Footer Placeholder 0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30051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052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738" y="1428750"/>
            <a:ext cx="3911600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1510" y="184205"/>
            <a:ext cx="2700330" cy="21769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1pPr>
            <a:lvl2pPr marL="100965" indent="0" algn="l">
              <a:buFontTx/>
              <a:buNone/>
              <a:defRPr sz="985"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 fontAlgn="auto"/>
            <a:r>
              <a:rPr lang="en-US" strike="noStrike" noProof="1" dirty="0"/>
              <a:t>[Current Date]</a:t>
            </a:r>
            <a:endParaRPr lang="en-US" strike="noStrike" noProof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11546007" cy="41273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31075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076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0" y="1413894"/>
            <a:ext cx="10896586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3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trike="noStrike" noProof="1" dirty="0"/>
              <a:t>[Presentation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3327723"/>
            <a:ext cx="10901097" cy="1819999"/>
          </a:xfrm>
        </p:spPr>
        <p:txBody>
          <a:bodyPr>
            <a:normAutofit/>
          </a:bodyPr>
          <a:lstStyle>
            <a:lvl1pPr marL="0" indent="0">
              <a:buNone/>
              <a:defRPr sz="408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4080" strike="noStrike" noProof="1" dirty="0"/>
              <a:t>[Presenter Name]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32099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0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1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15400" y="819150"/>
            <a:ext cx="2108200" cy="552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413894"/>
            <a:ext cx="7849618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8528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33123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6738" y="1427163"/>
            <a:ext cx="2724150" cy="474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24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25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34147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2389188"/>
            <a:ext cx="2774950" cy="279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48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49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1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11546007" cy="41273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195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7219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 marL="202565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1pPr>
            <a:lvl2pPr marL="405130" indent="-202565">
              <a:buFont typeface="+mj-lt"/>
              <a:buAutoNum type="alpha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2pPr>
            <a:lvl3pPr marL="607695" indent="-201930">
              <a:buFont typeface="+mj-lt"/>
              <a:buAutoNum type="roman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3pPr>
            <a:lvl4pPr marL="810260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4pPr>
            <a:lvl5pPr marL="1012825" indent="-202565">
              <a:buFont typeface="+mj-lt"/>
              <a:buAutoNum type="alphaLcPeriod"/>
              <a:defRPr lang="en-US" sz="1600" b="0" i="0" dirty="0">
                <a:latin typeface="National 2" charset="0"/>
                <a:ea typeface="National 2" charset="0"/>
                <a:cs typeface="National 2" charset="0"/>
              </a:defRPr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8243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3"/>
            <a:ext cx="6853375" cy="5101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9267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291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14594" y="4925838"/>
            <a:ext cx="2939950" cy="156710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1315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36129" y="257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39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383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8747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6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AU" strike="noStrike" noProof="1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387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98" y="2367188"/>
            <a:ext cx="742590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21508" y="2365636"/>
            <a:ext cx="3708586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1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08" y="2365638"/>
            <a:ext cx="7441994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41451" y="2365639"/>
            <a:ext cx="3712953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6435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1" y="2365636"/>
            <a:ext cx="11543658" cy="197469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8777" y="4495699"/>
            <a:ext cx="11543658" cy="1974696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459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460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83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84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038" y="0"/>
            <a:ext cx="71929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07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08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50531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1763" y="1108075"/>
            <a:ext cx="1787525" cy="468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53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53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 marL="202565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1pPr>
            <a:lvl2pPr marL="405130" indent="-202565">
              <a:buFont typeface="+mj-lt"/>
              <a:buAutoNum type="alpha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2pPr>
            <a:lvl3pPr marL="607695" indent="-201930">
              <a:buFont typeface="+mj-lt"/>
              <a:buAutoNum type="roman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3pPr>
            <a:lvl4pPr marL="810260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4pPr>
            <a:lvl5pPr marL="1012825" indent="-202565">
              <a:buFont typeface="+mj-lt"/>
              <a:buAutoNum type="alphaLcPeriod"/>
              <a:defRPr lang="en-US" sz="1600" b="0" i="0" dirty="0">
                <a:latin typeface="National 2" charset="0"/>
                <a:ea typeface="National 2" charset="0"/>
                <a:cs typeface="National 2" charset="0"/>
              </a:defRPr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51555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1788" y="1397000"/>
            <a:ext cx="3951287" cy="397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6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7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91113" y="0"/>
            <a:ext cx="7108825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52579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6938" y="1125538"/>
            <a:ext cx="2724150" cy="474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2580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2581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4341744" cy="4127303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53603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04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2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fontAlgn="auto"/>
            <a:r>
              <a:rPr lang="en-US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54627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28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352808"/>
            <a:ext cx="11537524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165" b="0">
                <a:solidFill>
                  <a:schemeClr val="accent1"/>
                </a:solidFill>
                <a:latin typeface="+mn-lt"/>
              </a:defRPr>
            </a:lvl1pPr>
          </a:lstStyle>
          <a:p>
            <a:pPr fontAlgn="auto"/>
            <a:r>
              <a:rPr lang="en-US" sz="3165" strike="noStrike" noProof="1" dirty="0"/>
              <a:t>“[Quote text]”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9" y="5848948"/>
            <a:ext cx="11546006" cy="216889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accent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pPr lvl="0" fontAlgn="auto"/>
            <a:r>
              <a:rPr lang="en-US" strike="noStrike" noProof="1" dirty="0"/>
              <a:t>[Full name]</a:t>
            </a:r>
            <a:endParaRPr lang="en-US" strike="noStrike" noProof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3029" y="6038901"/>
            <a:ext cx="11546006" cy="2171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</a:lstStyle>
          <a:p>
            <a:pPr lvl="0" fontAlgn="auto"/>
            <a:r>
              <a:rPr lang="en-US" strike="noStrike" noProof="1" dirty="0"/>
              <a:t>[Position]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55651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52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191" y="2246444"/>
            <a:ext cx="7849618" cy="2531891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12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[Thank you or sign off]</a:t>
            </a:r>
            <a:endParaRPr lang="en-AU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75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800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fontAlgn="auto"/>
          </a:p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fontAlgn="auto"/>
          </a:p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base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85" strike="noStrike" noProof="1">
                <a:latin typeface="Cambria" panose="02040503050406030204" charset="0"/>
                <a:ea typeface="+mn-ea"/>
                <a:cs typeface="+mn-cs"/>
              </a:rPr>
            </a:fld>
            <a:endParaRPr lang="en-GB" strike="noStrike" noProof="1"/>
          </a:p>
        </p:txBody>
      </p:sp>
      <p:sp>
        <p:nvSpPr>
          <p:cNvPr id="1" name="Footer Placeholder 0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59747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748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738" y="1428750"/>
            <a:ext cx="3911600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1510" y="184205"/>
            <a:ext cx="2700330" cy="21769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1pPr>
            <a:lvl2pPr marL="100965" indent="0" algn="l">
              <a:buFontTx/>
              <a:buNone/>
              <a:defRPr sz="985"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 fontAlgn="auto"/>
            <a:r>
              <a:rPr lang="en-US" strike="noStrike" noProof="1" dirty="0"/>
              <a:t>[Current Date]</a:t>
            </a:r>
            <a:endParaRPr lang="en-US" strike="noStrike" noProof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60771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72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0" y="1413894"/>
            <a:ext cx="10896586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3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trike="noStrike" noProof="1" dirty="0"/>
              <a:t>[Presentation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3327723"/>
            <a:ext cx="10901097" cy="1819999"/>
          </a:xfrm>
        </p:spPr>
        <p:txBody>
          <a:bodyPr>
            <a:normAutofit/>
          </a:bodyPr>
          <a:lstStyle>
            <a:lvl1pPr marL="0" indent="0">
              <a:buNone/>
              <a:defRPr sz="408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4080" strike="noStrike" noProof="1" dirty="0"/>
              <a:t>[Presenter Name]</a:t>
            </a:r>
            <a:endParaRPr lang="en-US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3"/>
            <a:ext cx="6853375" cy="5101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61795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6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7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15400" y="819150"/>
            <a:ext cx="2108200" cy="552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09" y="1413894"/>
            <a:ext cx="7849618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8528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6281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6738" y="1427163"/>
            <a:ext cx="2724150" cy="474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0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1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AU" sz="1505" strike="noStrike" noProof="1"/>
          </a:p>
        </p:txBody>
      </p:sp>
      <p:pic>
        <p:nvPicPr>
          <p:cNvPr id="16384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2389188"/>
            <a:ext cx="2774950" cy="279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44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45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0213" y="244475"/>
            <a:ext cx="1274762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11" y="1413894"/>
            <a:ext cx="7389409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12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z="6120" strike="noStrike" noProof="1" dirty="0"/>
              <a:t>[Section Title]</a:t>
            </a:r>
            <a:endParaRPr lang="en-AU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508" y="2365639"/>
            <a:ext cx="7392468" cy="1620391"/>
          </a:xfrm>
        </p:spPr>
        <p:txBody>
          <a:bodyPr>
            <a:noAutofit/>
          </a:bodyPr>
          <a:lstStyle>
            <a:lvl1pPr marL="0" indent="0">
              <a:buNone/>
              <a:defRPr sz="2885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en-US" sz="2885" strike="noStrike" noProof="1" dirty="0"/>
              <a:t>[Subtitle Information]</a:t>
            </a:r>
            <a:endParaRPr 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67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1508" y="2365638"/>
            <a:ext cx="11546007" cy="41273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AU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6915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07" y="2365635"/>
            <a:ext cx="5636938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577" y="2365635"/>
            <a:ext cx="5636938" cy="4127304"/>
          </a:xfrm>
        </p:spPr>
        <p:txBody>
          <a:bodyPr>
            <a:normAutofit/>
          </a:bodyPr>
          <a:lstStyle>
            <a:lvl1pPr marL="202565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1pPr>
            <a:lvl2pPr marL="405130" indent="-202565">
              <a:buFont typeface="+mj-lt"/>
              <a:buAutoNum type="alpha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2pPr>
            <a:lvl3pPr marL="607695" indent="-201930">
              <a:buFont typeface="+mj-lt"/>
              <a:buAutoNum type="romanL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3pPr>
            <a:lvl4pPr marL="810260" indent="-202565">
              <a:buFont typeface="+mj-lt"/>
              <a:buAutoNum type="arabicPeriod"/>
              <a:defRPr lang="en-US" sz="1600" b="0" i="0" dirty="0" smtClean="0">
                <a:latin typeface="National 2" charset="0"/>
                <a:ea typeface="National 2" charset="0"/>
                <a:cs typeface="National 2" charset="0"/>
              </a:defRPr>
            </a:lvl4pPr>
            <a:lvl5pPr marL="1012825" indent="-202565">
              <a:buFont typeface="+mj-lt"/>
              <a:buAutoNum type="alphaLcPeriod"/>
              <a:defRPr lang="en-US" sz="1600" b="0" i="0" dirty="0">
                <a:latin typeface="National 2" charset="0"/>
                <a:ea typeface="National 2" charset="0"/>
                <a:cs typeface="National 2" charset="0"/>
              </a:defRPr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7939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3"/>
            <a:ext cx="6853375" cy="5101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8963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0688" y="244475"/>
            <a:ext cx="1284287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87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14596" y="1391440"/>
            <a:ext cx="6853375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14594" y="4925838"/>
            <a:ext cx="2939950" cy="156710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 fontAlgn="auto"/>
            <a:r>
              <a:rPr lang="en-AU" strike="noStrike" noProof="1" dirty="0">
                <a:latin typeface="+mj-ea"/>
                <a:ea typeface="National 2" charset="0"/>
                <a:cs typeface="+mj-ea"/>
              </a:rPr>
              <a:t>[Footer]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246063"/>
            <a:ext cx="27305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1011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5925" y="246063"/>
            <a:ext cx="1289050" cy="13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36129" y="257"/>
            <a:ext cx="7155873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21310" indent="0">
              <a:buNone/>
              <a:defRPr sz="1970"/>
            </a:lvl2pPr>
            <a:lvl3pPr marL="643255" indent="0">
              <a:buNone/>
              <a:defRPr sz="1690"/>
            </a:lvl3pPr>
            <a:lvl4pPr marL="964565" indent="0">
              <a:buNone/>
              <a:defRPr sz="1405"/>
            </a:lvl4pPr>
            <a:lvl5pPr marL="1285875" indent="0">
              <a:buNone/>
              <a:defRPr sz="1405"/>
            </a:lvl5pPr>
            <a:lvl6pPr marL="1607185" indent="0">
              <a:buNone/>
              <a:defRPr sz="1405"/>
            </a:lvl6pPr>
            <a:lvl7pPr marL="1929130" indent="0">
              <a:buNone/>
              <a:defRPr sz="1405"/>
            </a:lvl7pPr>
            <a:lvl8pPr marL="2250440" indent="0">
              <a:buNone/>
              <a:defRPr sz="1405"/>
            </a:lvl8pPr>
            <a:lvl9pPr marL="2571750" indent="0">
              <a:buNone/>
              <a:defRPr sz="1405"/>
            </a:lvl9pPr>
          </a:lstStyle>
          <a:p>
            <a:pPr fontAlgn="auto"/>
            <a:r>
              <a:rPr lang="en-US" strike="noStrike" noProof="1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10" y="2365638"/>
            <a:ext cx="4356661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z="1405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25" y="1391440"/>
            <a:ext cx="4341744" cy="92350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AU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0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0" Type="http://schemas.openxmlformats.org/officeDocument/2006/relationships/theme" Target="../theme/theme3.xml"/><Relationship Id="rId3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33" Type="http://schemas.openxmlformats.org/officeDocument/2006/relationships/theme" Target="../theme/theme4.xml"/><Relationship Id="rId32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Relationship Id="rId30" Type="http://schemas.openxmlformats.org/officeDocument/2006/relationships/theme" Target="../theme/theme5.xml"/><Relationship Id="rId3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Relationship Id="rId30" Type="http://schemas.openxmlformats.org/officeDocument/2006/relationships/theme" Target="../theme/theme6.xml"/><Relationship Id="rId3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75.xml"/><Relationship Id="rId26" Type="http://schemas.openxmlformats.org/officeDocument/2006/relationships/slideLayout" Target="../slideLayouts/slideLayout174.xml"/><Relationship Id="rId25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72.xml"/><Relationship Id="rId23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Relationship Id="rId30" Type="http://schemas.openxmlformats.org/officeDocument/2006/relationships/theme" Target="../theme/theme7.xml"/><Relationship Id="rId3" Type="http://schemas.openxmlformats.org/officeDocument/2006/relationships/slideLayout" Target="../slideLayouts/slideLayout180.xml"/><Relationship Id="rId29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04.xml"/><Relationship Id="rId26" Type="http://schemas.openxmlformats.org/officeDocument/2006/relationships/slideLayout" Target="../slideLayouts/slideLayout203.xml"/><Relationship Id="rId25" Type="http://schemas.openxmlformats.org/officeDocument/2006/relationships/slideLayout" Target="../slideLayouts/slideLayout202.xml"/><Relationship Id="rId24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199.xml"/><Relationship Id="rId21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79.xml"/><Relationship Id="rId19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194.xml"/><Relationship Id="rId16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7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10.xml"/><Relationship Id="rId33" Type="http://schemas.openxmlformats.org/officeDocument/2006/relationships/theme" Target="../theme/theme8.xml"/><Relationship Id="rId32" Type="http://schemas.openxmlformats.org/officeDocument/2006/relationships/slideLayout" Target="../slideLayouts/slideLayout238.xml"/><Relationship Id="rId31" Type="http://schemas.openxmlformats.org/officeDocument/2006/relationships/slideLayout" Target="../slideLayouts/slideLayout237.xml"/><Relationship Id="rId30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09.xml"/><Relationship Id="rId29" Type="http://schemas.openxmlformats.org/officeDocument/2006/relationships/slideLayout" Target="../slideLayouts/slideLayout235.xml"/><Relationship Id="rId28" Type="http://schemas.openxmlformats.org/officeDocument/2006/relationships/slideLayout" Target="../slideLayouts/slideLayout234.xml"/><Relationship Id="rId27" Type="http://schemas.openxmlformats.org/officeDocument/2006/relationships/slideLayout" Target="../slideLayouts/slideLayout233.xml"/><Relationship Id="rId26" Type="http://schemas.openxmlformats.org/officeDocument/2006/relationships/slideLayout" Target="../slideLayouts/slideLayout232.xml"/><Relationship Id="rId25" Type="http://schemas.openxmlformats.org/officeDocument/2006/relationships/slideLayout" Target="../slideLayouts/slideLayout231.xml"/><Relationship Id="rId24" Type="http://schemas.openxmlformats.org/officeDocument/2006/relationships/slideLayout" Target="../slideLayouts/slideLayout230.xml"/><Relationship Id="rId23" Type="http://schemas.openxmlformats.org/officeDocument/2006/relationships/slideLayout" Target="../slideLayouts/slideLayout229.xml"/><Relationship Id="rId22" Type="http://schemas.openxmlformats.org/officeDocument/2006/relationships/slideLayout" Target="../slideLayouts/slideLayout228.xml"/><Relationship Id="rId21" Type="http://schemas.openxmlformats.org/officeDocument/2006/relationships/slideLayout" Target="../slideLayouts/slideLayout227.xml"/><Relationship Id="rId20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25.xml"/><Relationship Id="rId18" Type="http://schemas.openxmlformats.org/officeDocument/2006/relationships/slideLayout" Target="../slideLayouts/slideLayout224.xml"/><Relationship Id="rId17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336550" y="1390650"/>
            <a:ext cx="11545888" cy="9239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t" anchorCtr="0"/>
          <a:p>
            <a:pPr lvl="0"/>
            <a:r>
              <a:rPr lang="en-US" altLang="zh-CN"/>
              <a:t>Click to edit Master title style</a:t>
            </a:r>
            <a:endParaRPr lang="en-A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63" y="2365375"/>
            <a:ext cx="11545888" cy="4135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US" strike="noStrike" noProof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accent1"/>
                </a:solidFill>
                <a:latin typeface="+mj-ea"/>
                <a:ea typeface="National 2" charset="0"/>
                <a:cs typeface="+mj-ea"/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85"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>
    <p:fade/>
  </p:transition>
  <p:hf sldNum="0" hdr="0" ftr="0" dt="0"/>
  <p:txStyles>
    <p:titleStyle>
      <a:lvl1pPr algn="l" defTabSz="643255" rtl="0" eaLnBrk="1" latinLnBrk="0" hangingPunct="1">
        <a:lnSpc>
          <a:spcPct val="85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ea"/>
          <a:ea typeface="National 2 Medium" charset="0"/>
          <a:cs typeface="+mj-ea"/>
        </a:defRPr>
      </a:lvl1pPr>
    </p:titleStyle>
    <p:bodyStyle>
      <a:lvl1pPr marL="182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1pPr>
      <a:lvl2pPr marL="6400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2pPr>
      <a:lvl3pPr marL="10972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3pPr>
      <a:lvl4pPr marL="15544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4pPr>
      <a:lvl5pPr marL="2011680" indent="-285750" algn="l" defTabSz="643255" rtl="0" eaLnBrk="1" latinLnBrk="0" hangingPunct="1">
        <a:spcBef>
          <a:spcPts val="420"/>
        </a:spcBef>
        <a:spcAft>
          <a:spcPts val="210"/>
        </a:spcAft>
        <a:buClr>
          <a:schemeClr val="accent1"/>
        </a:buClr>
        <a:buFont typeface="Arial" panose="02080604020202020204" pitchFamily="34" charset="0"/>
        <a:buChar char="•"/>
        <a:defRPr sz="1405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5pPr>
      <a:lvl6pPr marL="2468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80604020202020204" pitchFamily="34" charset="0"/>
        <a:buChar char="•"/>
        <a:defRPr sz="1405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08978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41109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73240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1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456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718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913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5044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175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336550" y="1390650"/>
            <a:ext cx="11545888" cy="9239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t" anchorCtr="0"/>
          <a:p>
            <a:pPr lvl="0"/>
            <a:r>
              <a:rPr lang="en-US" altLang="zh-CN"/>
              <a:t>Click to edit Master title style</a:t>
            </a:r>
            <a:endParaRPr lang="en-A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63" y="2365375"/>
            <a:ext cx="11545888" cy="4135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US" strike="noStrike" noProof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accent1"/>
                </a:solidFill>
                <a:latin typeface="+mj-ea"/>
                <a:ea typeface="National 2" charset="0"/>
                <a:cs typeface="+mj-ea"/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85"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</p:sldLayoutIdLst>
  <p:transition spd="med">
    <p:fade/>
  </p:transition>
  <p:hf sldNum="0" hdr="0" ftr="0" dt="0"/>
  <p:txStyles>
    <p:titleStyle>
      <a:lvl1pPr algn="l" defTabSz="643255" rtl="0" eaLnBrk="1" latinLnBrk="0" hangingPunct="1">
        <a:lnSpc>
          <a:spcPct val="85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ea"/>
          <a:ea typeface="National 2 Medium" charset="0"/>
          <a:cs typeface="+mj-ea"/>
        </a:defRPr>
      </a:lvl1pPr>
    </p:titleStyle>
    <p:bodyStyle>
      <a:lvl1pPr marL="182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1pPr>
      <a:lvl2pPr marL="6400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2pPr>
      <a:lvl3pPr marL="10972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3pPr>
      <a:lvl4pPr marL="15544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4pPr>
      <a:lvl5pPr marL="2011680" indent="-285750" algn="l" defTabSz="643255" rtl="0" eaLnBrk="1" latinLnBrk="0" hangingPunct="1">
        <a:spcBef>
          <a:spcPts val="420"/>
        </a:spcBef>
        <a:spcAft>
          <a:spcPts val="210"/>
        </a:spcAft>
        <a:buClr>
          <a:schemeClr val="accent1"/>
        </a:buClr>
        <a:buFont typeface="Arial" panose="02080604020202020204" pitchFamily="34" charset="0"/>
        <a:buChar char="•"/>
        <a:defRPr sz="1405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5pPr>
      <a:lvl6pPr marL="2468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80604020202020204" pitchFamily="34" charset="0"/>
        <a:buChar char="•"/>
        <a:defRPr sz="1405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08978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41109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73240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1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456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718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913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5044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175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336550" y="1390650"/>
            <a:ext cx="11545888" cy="9239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t" anchorCtr="0"/>
          <a:p>
            <a:pPr lvl="0"/>
            <a:r>
              <a:rPr lang="en-US" altLang="zh-CN"/>
              <a:t>Click to edit Master title style</a:t>
            </a:r>
            <a:endParaRPr lang="en-A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63" y="2365375"/>
            <a:ext cx="11545888" cy="4135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US" strike="noStrike" noProof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accent1"/>
                </a:solidFill>
                <a:latin typeface="+mj-ea"/>
                <a:ea typeface="National 2" charset="0"/>
                <a:cs typeface="+mj-ea"/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85"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</p:sldLayoutIdLst>
  <p:transition spd="med">
    <p:fade/>
  </p:transition>
  <p:hf sldNum="0" hdr="0" ftr="0" dt="0"/>
  <p:txStyles>
    <p:titleStyle>
      <a:lvl1pPr algn="l" defTabSz="643255" rtl="0" eaLnBrk="1" latinLnBrk="0" hangingPunct="1">
        <a:lnSpc>
          <a:spcPct val="85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ea"/>
          <a:ea typeface="National 2 Medium" charset="0"/>
          <a:cs typeface="+mj-ea"/>
        </a:defRPr>
      </a:lvl1pPr>
    </p:titleStyle>
    <p:bodyStyle>
      <a:lvl1pPr marL="182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1pPr>
      <a:lvl2pPr marL="6400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2pPr>
      <a:lvl3pPr marL="10972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3pPr>
      <a:lvl4pPr marL="15544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4pPr>
      <a:lvl5pPr marL="2011680" indent="-285750" algn="l" defTabSz="643255" rtl="0" eaLnBrk="1" latinLnBrk="0" hangingPunct="1">
        <a:spcBef>
          <a:spcPts val="420"/>
        </a:spcBef>
        <a:spcAft>
          <a:spcPts val="210"/>
        </a:spcAft>
        <a:buClr>
          <a:schemeClr val="accent1"/>
        </a:buClr>
        <a:buFont typeface="Arial" panose="02080604020202020204" pitchFamily="34" charset="0"/>
        <a:buChar char="•"/>
        <a:defRPr sz="1405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5pPr>
      <a:lvl6pPr marL="2468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80604020202020204" pitchFamily="34" charset="0"/>
        <a:buChar char="•"/>
        <a:defRPr sz="1405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08978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41109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73240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1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456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718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913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5044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175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336550" y="1390650"/>
            <a:ext cx="11545888" cy="9239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t" anchorCtr="0"/>
          <a:p>
            <a:pPr lvl="0"/>
            <a:r>
              <a:rPr lang="en-US" altLang="zh-CN"/>
              <a:t>Click to edit Master title style</a:t>
            </a:r>
            <a:endParaRPr lang="en-A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63" y="2365375"/>
            <a:ext cx="11545888" cy="4135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US" strike="noStrike" noProof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accent1"/>
                </a:solidFill>
                <a:latin typeface="+mj-ea"/>
                <a:ea typeface="National 2" charset="0"/>
                <a:cs typeface="+mj-ea"/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85"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</p:sldLayoutIdLst>
  <p:transition spd="med">
    <p:fade/>
  </p:transition>
  <p:hf sldNum="0" hdr="0" ftr="0" dt="0"/>
  <p:txStyles>
    <p:titleStyle>
      <a:lvl1pPr algn="l" defTabSz="643255" rtl="0" eaLnBrk="1" latinLnBrk="0" hangingPunct="1">
        <a:lnSpc>
          <a:spcPct val="85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ea"/>
          <a:ea typeface="National 2 Medium" charset="0"/>
          <a:cs typeface="+mj-ea"/>
        </a:defRPr>
      </a:lvl1pPr>
    </p:titleStyle>
    <p:bodyStyle>
      <a:lvl1pPr marL="182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1pPr>
      <a:lvl2pPr marL="6400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2pPr>
      <a:lvl3pPr marL="10972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3pPr>
      <a:lvl4pPr marL="15544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4pPr>
      <a:lvl5pPr marL="2011680" indent="-285750" algn="l" defTabSz="643255" rtl="0" eaLnBrk="1" latinLnBrk="0" hangingPunct="1">
        <a:spcBef>
          <a:spcPts val="420"/>
        </a:spcBef>
        <a:spcAft>
          <a:spcPts val="210"/>
        </a:spcAft>
        <a:buClr>
          <a:schemeClr val="accent1"/>
        </a:buClr>
        <a:buFont typeface="Arial" panose="02080604020202020204" pitchFamily="34" charset="0"/>
        <a:buChar char="•"/>
        <a:defRPr sz="1405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5pPr>
      <a:lvl6pPr marL="2468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80604020202020204" pitchFamily="34" charset="0"/>
        <a:buChar char="•"/>
        <a:defRPr sz="1405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08978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41109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73240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1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456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718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913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5044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175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7170" name="Title Placeholder 1"/>
          <p:cNvSpPr>
            <a:spLocks noGrp="1"/>
          </p:cNvSpPr>
          <p:nvPr>
            <p:ph type="title"/>
          </p:nvPr>
        </p:nvSpPr>
        <p:spPr>
          <a:xfrm>
            <a:off x="336550" y="1390650"/>
            <a:ext cx="11545888" cy="9239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t" anchorCtr="0"/>
          <a:p>
            <a:pPr lvl="0"/>
            <a:r>
              <a:rPr lang="en-US" altLang="zh-CN"/>
              <a:t>Click to edit Master title style</a:t>
            </a:r>
            <a:endParaRPr lang="en-A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63" y="2365375"/>
            <a:ext cx="11545888" cy="4135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US" strike="noStrike" noProof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accent1"/>
                </a:solidFill>
                <a:latin typeface="+mj-ea"/>
                <a:ea typeface="National 2" charset="0"/>
                <a:cs typeface="+mj-ea"/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85"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</p:sldLayoutIdLst>
  <p:transition spd="med">
    <p:fade/>
  </p:transition>
  <p:hf sldNum="0" hdr="0" ftr="0" dt="0"/>
  <p:txStyles>
    <p:titleStyle>
      <a:lvl1pPr algn="l" defTabSz="643255" rtl="0" eaLnBrk="1" latinLnBrk="0" hangingPunct="1">
        <a:lnSpc>
          <a:spcPct val="85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ea"/>
          <a:ea typeface="National 2 Medium" charset="0"/>
          <a:cs typeface="+mj-ea"/>
        </a:defRPr>
      </a:lvl1pPr>
    </p:titleStyle>
    <p:bodyStyle>
      <a:lvl1pPr marL="182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1pPr>
      <a:lvl2pPr marL="6400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2pPr>
      <a:lvl3pPr marL="10972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3pPr>
      <a:lvl4pPr marL="15544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4pPr>
      <a:lvl5pPr marL="2011680" indent="-285750" algn="l" defTabSz="643255" rtl="0" eaLnBrk="1" latinLnBrk="0" hangingPunct="1">
        <a:spcBef>
          <a:spcPts val="420"/>
        </a:spcBef>
        <a:spcAft>
          <a:spcPts val="210"/>
        </a:spcAft>
        <a:buClr>
          <a:schemeClr val="accent1"/>
        </a:buClr>
        <a:buFont typeface="Arial" panose="02080604020202020204" pitchFamily="34" charset="0"/>
        <a:buChar char="•"/>
        <a:defRPr sz="1405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5pPr>
      <a:lvl6pPr marL="2468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80604020202020204" pitchFamily="34" charset="0"/>
        <a:buChar char="•"/>
        <a:defRPr sz="1405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08978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41109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73240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1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456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718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913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5044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175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9218" name="Title Placeholder 1"/>
          <p:cNvSpPr>
            <a:spLocks noGrp="1"/>
          </p:cNvSpPr>
          <p:nvPr>
            <p:ph type="title"/>
          </p:nvPr>
        </p:nvSpPr>
        <p:spPr>
          <a:xfrm>
            <a:off x="336550" y="1390650"/>
            <a:ext cx="11545888" cy="9239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t" anchorCtr="0"/>
          <a:p>
            <a:pPr lvl="0"/>
            <a:r>
              <a:rPr lang="en-US" altLang="zh-CN"/>
              <a:t>Click to edit Master title style</a:t>
            </a:r>
            <a:endParaRPr lang="en-A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63" y="2365375"/>
            <a:ext cx="11545888" cy="4135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US" strike="noStrike" noProof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accent1"/>
                </a:solidFill>
                <a:latin typeface="+mj-ea"/>
                <a:ea typeface="National 2" charset="0"/>
                <a:cs typeface="+mj-ea"/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85"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25" r:id="rId24"/>
    <p:sldLayoutId id="2147483826" r:id="rId25"/>
    <p:sldLayoutId id="2147483827" r:id="rId26"/>
    <p:sldLayoutId id="2147483828" r:id="rId27"/>
    <p:sldLayoutId id="2147483829" r:id="rId28"/>
    <p:sldLayoutId id="2147483830" r:id="rId29"/>
  </p:sldLayoutIdLst>
  <p:transition spd="med">
    <p:fade/>
  </p:transition>
  <p:hf sldNum="0" hdr="0" ftr="0" dt="0"/>
  <p:txStyles>
    <p:titleStyle>
      <a:lvl1pPr algn="l" defTabSz="643255" rtl="0" eaLnBrk="1" latinLnBrk="0" hangingPunct="1">
        <a:lnSpc>
          <a:spcPct val="85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ea"/>
          <a:ea typeface="National 2 Medium" charset="0"/>
          <a:cs typeface="+mj-ea"/>
        </a:defRPr>
      </a:lvl1pPr>
    </p:titleStyle>
    <p:bodyStyle>
      <a:lvl1pPr marL="182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1pPr>
      <a:lvl2pPr marL="6400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2pPr>
      <a:lvl3pPr marL="10972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3pPr>
      <a:lvl4pPr marL="15544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4pPr>
      <a:lvl5pPr marL="2011680" indent="-285750" algn="l" defTabSz="643255" rtl="0" eaLnBrk="1" latinLnBrk="0" hangingPunct="1">
        <a:spcBef>
          <a:spcPts val="420"/>
        </a:spcBef>
        <a:spcAft>
          <a:spcPts val="210"/>
        </a:spcAft>
        <a:buClr>
          <a:schemeClr val="accent1"/>
        </a:buClr>
        <a:buFont typeface="Arial" panose="02080604020202020204" pitchFamily="34" charset="0"/>
        <a:buChar char="•"/>
        <a:defRPr sz="1405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5pPr>
      <a:lvl6pPr marL="2468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80604020202020204" pitchFamily="34" charset="0"/>
        <a:buChar char="•"/>
        <a:defRPr sz="1405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08978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41109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73240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1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456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718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913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5044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175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>
          <a:xfrm>
            <a:off x="336550" y="1390650"/>
            <a:ext cx="11545888" cy="9239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t" anchorCtr="0"/>
          <a:p>
            <a:pPr lvl="0"/>
            <a:r>
              <a:rPr lang="en-US" altLang="zh-CN"/>
              <a:t>Click to edit Master title style</a:t>
            </a:r>
            <a:endParaRPr lang="en-A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63" y="2365375"/>
            <a:ext cx="11545888" cy="4135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US" strike="noStrike" noProof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accent1"/>
                </a:solidFill>
                <a:latin typeface="+mj-ea"/>
                <a:ea typeface="National 2" charset="0"/>
                <a:cs typeface="+mj-ea"/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85"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</p:sldLayoutIdLst>
  <p:transition spd="med">
    <p:fade/>
  </p:transition>
  <p:hf sldNum="0" hdr="0" ftr="0" dt="0"/>
  <p:txStyles>
    <p:titleStyle>
      <a:lvl1pPr algn="l" defTabSz="643255" rtl="0" eaLnBrk="1" latinLnBrk="0" hangingPunct="1">
        <a:lnSpc>
          <a:spcPct val="85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ea"/>
          <a:ea typeface="National 2 Medium" charset="0"/>
          <a:cs typeface="+mj-ea"/>
        </a:defRPr>
      </a:lvl1pPr>
    </p:titleStyle>
    <p:bodyStyle>
      <a:lvl1pPr marL="182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1pPr>
      <a:lvl2pPr marL="6400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2pPr>
      <a:lvl3pPr marL="10972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3pPr>
      <a:lvl4pPr marL="15544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4pPr>
      <a:lvl5pPr marL="2011680" indent="-285750" algn="l" defTabSz="643255" rtl="0" eaLnBrk="1" latinLnBrk="0" hangingPunct="1">
        <a:spcBef>
          <a:spcPts val="420"/>
        </a:spcBef>
        <a:spcAft>
          <a:spcPts val="210"/>
        </a:spcAft>
        <a:buClr>
          <a:schemeClr val="accent1"/>
        </a:buClr>
        <a:buFont typeface="Arial" panose="02080604020202020204" pitchFamily="34" charset="0"/>
        <a:buChar char="•"/>
        <a:defRPr sz="1405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5pPr>
      <a:lvl6pPr marL="2468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80604020202020204" pitchFamily="34" charset="0"/>
        <a:buChar char="•"/>
        <a:defRPr sz="1405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08978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41109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73240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1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456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718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913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5044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175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336550" y="1390650"/>
            <a:ext cx="11545888" cy="923925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anchor="t" anchorCtr="0"/>
          <a:p>
            <a:pPr lvl="0"/>
            <a:r>
              <a:rPr lang="en-US" altLang="zh-CN"/>
              <a:t>Click to edit Master title style</a:t>
            </a:r>
            <a:endParaRPr lang="en-A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63" y="2365375"/>
            <a:ext cx="11545888" cy="4135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405" strike="noStrike" noProof="1"/>
              <a:t>Fifth level</a:t>
            </a:r>
            <a:endParaRPr lang="en-US" strike="noStrike" noProof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838" y="184150"/>
            <a:ext cx="742632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accent1"/>
                </a:solidFill>
                <a:latin typeface="+mj-ea"/>
                <a:ea typeface="National 2" charset="0"/>
                <a:cs typeface="+mj-ea"/>
              </a:defRPr>
            </a:lvl1pPr>
          </a:lstStyle>
          <a:p>
            <a:pPr algn="ctr" fontAlgn="auto"/>
            <a:r>
              <a:rPr lang="en-US" altLang="en-AU" strike="noStrike" noProof="1" dirty="0">
                <a:latin typeface="+mj-ea"/>
                <a:ea typeface="National 2" charset="0"/>
                <a:cs typeface="+mj-ea"/>
              </a:rPr>
              <a:t>Prashant Anantharaman</a:t>
            </a:r>
            <a:endParaRPr lang="en-US" altLang="en-AU" strike="noStrike" noProof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551613"/>
            <a:ext cx="523875" cy="217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85">
                <a:solidFill>
                  <a:schemeClr val="accent1"/>
                </a:solidFill>
              </a:defRPr>
            </a:lvl1pPr>
          </a:lstStyle>
          <a:p>
            <a:pPr fontAlgn="auto"/>
            <a:fld id="{E917DE0E-AFB1-41FD-BC35-27DB61CA125F}" type="slidenum">
              <a:rPr lang="en-AU" sz="985" strike="noStrike" noProof="1" smtClean="0">
                <a:latin typeface="+mn-lt"/>
                <a:ea typeface="+mn-ea"/>
                <a:cs typeface="+mn-cs"/>
              </a:rPr>
            </a:fld>
            <a:endParaRPr lang="en-AU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5" r:id="rId24"/>
    <p:sldLayoutId id="2147483886" r:id="rId25"/>
    <p:sldLayoutId id="2147483887" r:id="rId26"/>
    <p:sldLayoutId id="2147483888" r:id="rId27"/>
    <p:sldLayoutId id="2147483889" r:id="rId28"/>
    <p:sldLayoutId id="2147483890" r:id="rId29"/>
    <p:sldLayoutId id="2147483891" r:id="rId30"/>
    <p:sldLayoutId id="2147483892" r:id="rId31"/>
    <p:sldLayoutId id="2147483893" r:id="rId32"/>
  </p:sldLayoutIdLst>
  <p:transition spd="med">
    <p:fade/>
  </p:transition>
  <p:hf sldNum="0" hdr="0" ftr="0" dt="0"/>
  <p:txStyles>
    <p:titleStyle>
      <a:lvl1pPr algn="l" defTabSz="643255" rtl="0" eaLnBrk="1" latinLnBrk="0" hangingPunct="1">
        <a:lnSpc>
          <a:spcPct val="85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ea"/>
          <a:ea typeface="National 2 Medium" charset="0"/>
          <a:cs typeface="+mj-ea"/>
        </a:defRPr>
      </a:lvl1pPr>
    </p:titleStyle>
    <p:bodyStyle>
      <a:lvl1pPr marL="182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1pPr>
      <a:lvl2pPr marL="6400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2pPr>
      <a:lvl3pPr marL="10972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>
          <a:solidFill>
            <a:schemeClr val="accent1"/>
          </a:solidFill>
          <a:latin typeface="+mj-ea"/>
          <a:ea typeface="National 2" charset="0"/>
          <a:cs typeface="+mj-ea"/>
        </a:defRPr>
      </a:lvl3pPr>
      <a:lvl4pPr marL="15544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80604020202020204" pitchFamily="34" charset="0"/>
        <a:buChar char="•"/>
        <a:defRPr sz="1600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4pPr>
      <a:lvl5pPr marL="2011680" indent="-285750" algn="l" defTabSz="643255" rtl="0" eaLnBrk="1" latinLnBrk="0" hangingPunct="1">
        <a:spcBef>
          <a:spcPts val="420"/>
        </a:spcBef>
        <a:spcAft>
          <a:spcPts val="210"/>
        </a:spcAft>
        <a:buClr>
          <a:schemeClr val="accent1"/>
        </a:buClr>
        <a:buFont typeface="Arial" panose="02080604020202020204" pitchFamily="34" charset="0"/>
        <a:buChar char="•"/>
        <a:defRPr sz="1405" b="0" i="0" kern="1200" baseline="0">
          <a:solidFill>
            <a:schemeClr val="accent1"/>
          </a:solidFill>
          <a:latin typeface="+mj-ea"/>
          <a:ea typeface="National 2" charset="0"/>
          <a:cs typeface="+mj-ea"/>
        </a:defRPr>
      </a:lvl5pPr>
      <a:lvl6pPr marL="2468880" indent="-228600" algn="l" defTabSz="643255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80604020202020204" pitchFamily="34" charset="0"/>
        <a:buChar char="•"/>
        <a:defRPr sz="1405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08978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41109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732405" indent="-160655" algn="l" defTabSz="643255" rtl="0" eaLnBrk="1" latinLnBrk="0" hangingPunct="1">
        <a:spcBef>
          <a:spcPct val="20000"/>
        </a:spcBef>
        <a:buFont typeface="Arial" panose="0208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1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456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7185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913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5044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1750" algn="l" defTabSz="643255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8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87.xml"/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8.xml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06.xm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7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06.xml"/><Relationship Id="rId1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06.xml"/><Relationship Id="rId1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06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type="ctrTitle"/>
          </p:nvPr>
        </p:nvSpPr>
        <p:spPr>
          <a:xfrm>
            <a:off x="877567" y="757200"/>
            <a:ext cx="6997600" cy="3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sz="5865" b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Do PDF Tools Conform To The Specification?</a:t>
            </a:r>
            <a:endParaRPr sz="5865" b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" name="Google Shape;149;p17"/>
          <p:cNvSpPr txBox="1"/>
          <p:nvPr>
            <p:ph type="subTitle" idx="1"/>
          </p:nvPr>
        </p:nvSpPr>
        <p:spPr>
          <a:xfrm>
            <a:off x="877567" y="4797567"/>
            <a:ext cx="6316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Prashant Anantharaman</a:t>
            </a:r>
            <a:endParaRPr lang="en-US" sz="3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65" u="sng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prashant@prashant.at</a:t>
            </a:r>
            <a:endParaRPr lang="en-US" sz="2665" u="sng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65" u="sng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https://prashant.at</a:t>
            </a:r>
            <a:endParaRPr lang="en-US" sz="2665" u="sng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0" name="Google Shape;150;p17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s 9"/>
          <p:cNvSpPr/>
          <p:nvPr/>
        </p:nvSpPr>
        <p:spPr>
          <a:xfrm>
            <a:off x="6934200" y="2362200"/>
            <a:ext cx="2667000" cy="2555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trike="noStrike" noProof="1">
                <a:solidFill>
                  <a:schemeClr val="tx1"/>
                </a:solidFill>
              </a:rPr>
              <a:t>Software</a:t>
            </a:r>
            <a:endParaRPr lang="en-US" strike="noStrike" noProof="1">
              <a:solidFill>
                <a:schemeClr val="tx1"/>
              </a:solidFill>
            </a:endParaRPr>
          </a:p>
          <a:p>
            <a:pPr algn="ctr" fontAlgn="base"/>
            <a:r>
              <a:rPr lang="en-US" strike="noStrike" noProof="1">
                <a:solidFill>
                  <a:schemeClr val="tx1"/>
                </a:solidFill>
              </a:rPr>
              <a:t>System</a:t>
            </a:r>
            <a:endParaRPr lang="en-US" strike="noStrike" noProof="1">
              <a:solidFill>
                <a:schemeClr val="tx1"/>
              </a:solidFill>
            </a:endParaRPr>
          </a:p>
        </p:txBody>
      </p:sp>
      <p:sp>
        <p:nvSpPr>
          <p:cNvPr id="286722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350211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286724" name="Google Shape;132;p20"/>
          <p:cNvSpPr>
            <a:spLocks noGrp="1"/>
          </p:cNvSpPr>
          <p:nvPr>
            <p:ph type="title"/>
          </p:nvPr>
        </p:nvSpPr>
        <p:spPr>
          <a:xfrm>
            <a:off x="415925" y="285750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Software Systems and Inputs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11388" y="2235200"/>
            <a:ext cx="3402013" cy="300831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6" name="Oval 5"/>
          <p:cNvSpPr/>
          <p:nvPr/>
        </p:nvSpPr>
        <p:spPr>
          <a:xfrm>
            <a:off x="2922588" y="3328988"/>
            <a:ext cx="1979613" cy="17351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350216" name="Text Box 6"/>
          <p:cNvSpPr txBox="1"/>
          <p:nvPr/>
        </p:nvSpPr>
        <p:spPr>
          <a:xfrm>
            <a:off x="3319463" y="2451100"/>
            <a:ext cx="1185862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>
                <a:latin typeface="Cambria" panose="02040503050406030204" charset="0"/>
              </a:rPr>
              <a:t>Possible </a:t>
            </a:r>
            <a:endParaRPr lang="en-US" altLang="zh-CN">
              <a:latin typeface="Cambria" panose="02040503050406030204" charset="0"/>
            </a:endParaRPr>
          </a:p>
          <a:p>
            <a:pPr algn="ctr"/>
            <a:r>
              <a:rPr lang="en-US" altLang="zh-CN">
                <a:latin typeface="Cambria" panose="02040503050406030204" charset="0"/>
              </a:rPr>
              <a:t>inputs</a:t>
            </a:r>
            <a:endParaRPr lang="en-US" altLang="zh-CN">
              <a:latin typeface="Cambria" panose="0204050305040603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268663" y="3898900"/>
            <a:ext cx="1287463" cy="7366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+mn-ea"/>
                <a:cs typeface="+mn-cs"/>
              </a:rPr>
              <a:t>Expected </a:t>
            </a:r>
            <a:endParaRPr lang="en-US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+mn-ea"/>
                <a:cs typeface="+mn-cs"/>
              </a:rPr>
              <a:t>inputs</a:t>
            </a:r>
            <a:endParaRPr lang="en-US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4556125" y="4267200"/>
            <a:ext cx="274320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4556125" y="3276600"/>
            <a:ext cx="274320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ultiply 11"/>
          <p:cNvSpPr/>
          <p:nvPr/>
        </p:nvSpPr>
        <p:spPr>
          <a:xfrm>
            <a:off x="5943600" y="2933700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2722245" y="1600200"/>
            <a:ext cx="5791200" cy="22860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88770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352259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288772" name="Google Shape;132;p20"/>
          <p:cNvSpPr>
            <a:spLocks noGrp="1"/>
          </p:cNvSpPr>
          <p:nvPr>
            <p:ph type="title"/>
          </p:nvPr>
        </p:nvSpPr>
        <p:spPr>
          <a:xfrm>
            <a:off x="415925" y="285750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The Parser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19400" y="2125663"/>
            <a:ext cx="2289175" cy="942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trike="noStrike" noProof="1">
                <a:solidFill>
                  <a:schemeClr val="tx1"/>
                </a:solidFill>
              </a:rPr>
              <a:t>Validate Input</a:t>
            </a:r>
            <a:endParaRPr lang="en-US" strike="noStrike" noProof="1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0" y="2127250"/>
            <a:ext cx="2289175" cy="942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trike="noStrike" noProof="1">
                <a:solidFill>
                  <a:schemeClr val="tx1"/>
                </a:solidFill>
              </a:rPr>
              <a:t>Transform to</a:t>
            </a:r>
            <a:endParaRPr lang="en-US" strike="noStrike" noProof="1">
              <a:solidFill>
                <a:schemeClr val="tx1"/>
              </a:solidFill>
            </a:endParaRPr>
          </a:p>
          <a:p>
            <a:pPr algn="ctr" fontAlgn="base"/>
            <a:r>
              <a:rPr lang="en-US" strike="noStrike" noProof="1">
                <a:solidFill>
                  <a:schemeClr val="tx1"/>
                </a:solidFill>
              </a:rPr>
              <a:t>structured format</a:t>
            </a:r>
            <a:endParaRPr lang="en-US" strike="noStrike" noProof="1">
              <a:solidFill>
                <a:schemeClr val="tx1"/>
              </a:solidFill>
            </a:endParaRPr>
          </a:p>
        </p:txBody>
      </p:sp>
      <p:sp>
        <p:nvSpPr>
          <p:cNvPr id="352264" name="Text Box 4"/>
          <p:cNvSpPr txBox="1"/>
          <p:nvPr/>
        </p:nvSpPr>
        <p:spPr>
          <a:xfrm>
            <a:off x="7234238" y="3360738"/>
            <a:ext cx="182245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Cambria" panose="02040503050406030204" charset="0"/>
              </a:rPr>
              <a:t>Parser</a:t>
            </a:r>
            <a:endParaRPr lang="en-US" altLang="zh-CN" b="1">
              <a:latin typeface="Cambria" panose="0204050305040603020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24000" y="2406650"/>
            <a:ext cx="1143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8" name="Right Arrow 7"/>
          <p:cNvSpPr/>
          <p:nvPr/>
        </p:nvSpPr>
        <p:spPr>
          <a:xfrm>
            <a:off x="5140325" y="2428875"/>
            <a:ext cx="955675" cy="3365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9" name="Right Arrow 8"/>
          <p:cNvSpPr/>
          <p:nvPr/>
        </p:nvSpPr>
        <p:spPr>
          <a:xfrm>
            <a:off x="8610600" y="2408238"/>
            <a:ext cx="1143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352268" name="Text Box 9"/>
          <p:cNvSpPr txBox="1"/>
          <p:nvPr/>
        </p:nvSpPr>
        <p:spPr>
          <a:xfrm>
            <a:off x="995363" y="1684338"/>
            <a:ext cx="1822450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Cambria" panose="02040503050406030204" charset="0"/>
              </a:rPr>
              <a:t>Unstructured</a:t>
            </a:r>
            <a:endParaRPr lang="en-US" altLang="zh-CN">
              <a:latin typeface="Cambria" panose="02040503050406030204" charset="0"/>
            </a:endParaRPr>
          </a:p>
          <a:p>
            <a:r>
              <a:rPr lang="en-US" altLang="zh-CN">
                <a:latin typeface="Cambria" panose="02040503050406030204" charset="0"/>
              </a:rPr>
              <a:t>input</a:t>
            </a:r>
            <a:endParaRPr lang="en-US" altLang="zh-CN">
              <a:latin typeface="Cambria" panose="02040503050406030204" charset="0"/>
            </a:endParaRPr>
          </a:p>
        </p:txBody>
      </p:sp>
      <p:sp>
        <p:nvSpPr>
          <p:cNvPr id="352269" name="Text Box 10"/>
          <p:cNvSpPr txBox="1"/>
          <p:nvPr/>
        </p:nvSpPr>
        <p:spPr>
          <a:xfrm>
            <a:off x="8685213" y="1668463"/>
            <a:ext cx="2290762" cy="738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Cambria" panose="02040503050406030204" charset="0"/>
              </a:rPr>
              <a:t>Structured, well-typed objects</a:t>
            </a:r>
            <a:endParaRPr lang="en-US" altLang="zh-CN">
              <a:latin typeface="Cambria" panose="02040503050406030204" charset="0"/>
            </a:endParaRPr>
          </a:p>
        </p:txBody>
      </p:sp>
      <p:sp>
        <p:nvSpPr>
          <p:cNvPr id="288782" name="Google Shape;130;p20"/>
          <p:cNvSpPr/>
          <p:nvPr>
            <p:ph type="body" idx="1"/>
          </p:nvPr>
        </p:nvSpPr>
        <p:spPr>
          <a:xfrm>
            <a:off x="415925" y="4095750"/>
            <a:ext cx="11360150" cy="2219325"/>
          </a:xfrm>
          <a:noFill/>
          <a:ln>
            <a:noFill/>
          </a:ln>
        </p:spPr>
        <p:txBody>
          <a:bodyPr wrap="square" lIns="121900" tIns="121900" rIns="121900" bIns="121900" anchor="t" anchorCtr="0">
            <a:normAutofit/>
          </a:bodyPr>
          <a:p>
            <a:pPr marL="342900" marR="0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altLang="zh-CN" sz="24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“Improper Input Validation” is consistently in the top 5 common weaknesses in software according to MITRE.</a:t>
            </a:r>
            <a:endParaRPr kumimoji="0" lang="en-US" altLang="zh-CN" sz="24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  <a:p>
            <a:pPr marL="342900" marR="0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altLang="zh-CN" sz="24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Incorrect or insufficient parsers are vulnerabilities that lead to exploits</a:t>
            </a:r>
            <a:endParaRPr kumimoji="0" lang="en-US" altLang="zh-CN" sz="24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>
                                            <p:txEl>
                                              <p:charRg st="107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4913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294914" name="Google Shape;130;p20"/>
          <p:cNvSpPr/>
          <p:nvPr>
            <p:ph type="body" idx="1"/>
          </p:nvPr>
        </p:nvSpPr>
        <p:spPr>
          <a:xfrm>
            <a:off x="415925" y="1295400"/>
            <a:ext cx="11360150" cy="4554538"/>
          </a:xfrm>
          <a:noFill/>
          <a:ln>
            <a:noFill/>
          </a:ln>
        </p:spPr>
        <p:txBody>
          <a:bodyPr wrap="square" lIns="121900" tIns="121900" rIns="121900" bIns="121900" anchor="t" anchorCtr="0">
            <a:normAutofit/>
          </a:bodyPr>
          <a:p>
            <a:pPr marL="342900" marR="0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altLang="zh-CN" sz="2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Parser differentials: one message leads to two different outputs</a:t>
            </a:r>
            <a:endParaRPr kumimoji="0" lang="en-US" altLang="zh-CN" sz="22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  <a:p>
            <a:pPr marL="800100" marR="0" lvl="1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altLang="zh-CN" sz="2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X.509/ASN.1 parsers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 disagree on what should be in a common name (CN) entry with-respect-to null characters.</a:t>
            </a:r>
            <a:endParaRPr kumimoji="0" lang="en-US" altLang="zh-CN" sz="22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  <a:p>
            <a:pPr marL="800100" marR="0" lvl="1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If 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" panose="020B0504030602030204" charset="0"/>
                <a:ea typeface="National 2" charset="0"/>
                <a:cs typeface="Ubuntu" panose="020B0504030602030204" charset="0"/>
              </a:rPr>
              <a:t>CN=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Mono" panose="020B0509030602030204" charset="0"/>
                <a:ea typeface="National 2" charset="0"/>
                <a:cs typeface="Ubuntu Mono" panose="020B0509030602030204" charset="0"/>
              </a:rPr>
              <a:t>www.bank.com[NULL].badguy.com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, different parsers interpret this CN differently</a:t>
            </a:r>
            <a:endParaRPr kumimoji="0" lang="en-US" altLang="zh-CN" sz="22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  <a:p>
            <a:pPr marL="1371600" marR="0" lvl="2" indent="-4572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Mono" panose="020B0509030602030204" charset="0"/>
                <a:ea typeface="National 2" charset="0"/>
                <a:cs typeface="Ubuntu Mono" panose="020B0509030602030204" charset="0"/>
              </a:rPr>
              <a:t>www.bank.com\x00.badguy.com</a:t>
            </a:r>
            <a:endParaRPr kumimoji="0" lang="en-US" altLang="zh-CN" sz="22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Mono" panose="020B0509030602030204" charset="0"/>
              <a:ea typeface="National 2" charset="0"/>
              <a:cs typeface="Ubuntu Mono" panose="020B0509030602030204" charset="0"/>
            </a:endParaRPr>
          </a:p>
          <a:p>
            <a:pPr marL="1371600" marR="0" lvl="2" indent="-4572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Mono" panose="020B0509030602030204" charset="0"/>
                <a:ea typeface="National 2" charset="0"/>
                <a:cs typeface="Ubuntu Mono" panose="020B0509030602030204" charset="0"/>
              </a:rPr>
              <a:t>www.bank.com.badguy.com</a:t>
            </a:r>
            <a:endParaRPr kumimoji="0" lang="en-US" altLang="zh-CN" sz="22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Mono" panose="020B0509030602030204" charset="0"/>
              <a:ea typeface="National 2" charset="0"/>
              <a:cs typeface="Ubuntu Mono" panose="020B0509030602030204" charset="0"/>
            </a:endParaRPr>
          </a:p>
          <a:p>
            <a:pPr marL="1371600" marR="0" lvl="2" indent="-4572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Mono" panose="020B0509030602030204" charset="0"/>
                <a:ea typeface="National 2" charset="0"/>
                <a:cs typeface="Ubuntu Mono" panose="020B0509030602030204" charset="0"/>
              </a:rPr>
              <a:t>www.bank.com</a:t>
            </a:r>
            <a:endParaRPr kumimoji="0" lang="en-US" altLang="zh-CN" sz="22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Mono" panose="020B0509030602030204" charset="0"/>
              <a:ea typeface="National 2" charset="0"/>
              <a:cs typeface="Ubuntu Mono" panose="020B0509030602030204" charset="0"/>
            </a:endParaRPr>
          </a:p>
        </p:txBody>
      </p:sp>
      <p:sp>
        <p:nvSpPr>
          <p:cNvPr id="354307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294916" name="Google Shape;132;p20"/>
          <p:cNvSpPr>
            <a:spLocks noGrp="1"/>
          </p:cNvSpPr>
          <p:nvPr>
            <p:ph type="title"/>
          </p:nvPr>
        </p:nvSpPr>
        <p:spPr>
          <a:xfrm>
            <a:off x="415925" y="304800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Parser Differences Lead to Vulnerabilities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54310" name="Text Box 1"/>
          <p:cNvSpPr txBox="1"/>
          <p:nvPr/>
        </p:nvSpPr>
        <p:spPr>
          <a:xfrm>
            <a:off x="6400800" y="5257800"/>
            <a:ext cx="55165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Cambria" panose="02040503050406030204" charset="0"/>
              </a:rPr>
              <a:t>“PKI Layer Cake: New Collision Attacks Against the Global X.509 Infrastructure,” Dan Kaminsky, Len Sassaman, Meredith L. Patterson, 2010</a:t>
            </a:r>
            <a:endParaRPr lang="en-US" altLang="zh-CN" sz="1200">
              <a:latin typeface="Cambria" panose="0204050305040603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5915025"/>
            <a:ext cx="10287000" cy="80486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29384" name="Text Box 3"/>
          <p:cNvSpPr txBox="1"/>
          <p:nvPr/>
        </p:nvSpPr>
        <p:spPr>
          <a:xfrm>
            <a:off x="2200275" y="6096000"/>
            <a:ext cx="8020050" cy="414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>
                <a:latin typeface="Cambria" panose="02040503050406030204" charset="0"/>
              </a:rPr>
              <a:t>Different parsers for the same format must produce the same output.</a:t>
            </a:r>
            <a:endParaRPr lang="en-US" altLang="zh-CN" b="1">
              <a:latin typeface="Cambria" panose="02040503050406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9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61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296962" name="Google Shape;130;p20"/>
          <p:cNvSpPr/>
          <p:nvPr>
            <p:ph type="body" idx="1"/>
          </p:nvPr>
        </p:nvSpPr>
        <p:spPr>
          <a:xfrm>
            <a:off x="415925" y="1511300"/>
            <a:ext cx="11360150" cy="4554538"/>
          </a:xfrm>
          <a:noFill/>
          <a:ln>
            <a:noFill/>
          </a:ln>
        </p:spPr>
        <p:txBody>
          <a:bodyPr wrap="square" lIns="121900" tIns="121900" rIns="121900" bIns="121900" anchor="t" anchorCtr="0">
            <a:normAutofit/>
          </a:bodyPr>
          <a:p>
            <a:pPr marL="342900" marR="0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altLang="zh-CN" sz="24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Three XML parsers in iOS: IOKit, CF, and XPC handle (a) &lt;!---&gt; and (b)&lt;!--&gt; comment delimiters incorrectly. </a:t>
            </a:r>
            <a:endParaRPr kumimoji="0" lang="en-US" altLang="zh-CN" sz="24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  <a:p>
            <a:pPr marL="342900" marR="0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altLang="zh-CN" sz="24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Used extensively in iOS </a:t>
            </a:r>
            <a:r>
              <a:rPr kumimoji="0" lang="en-US" altLang="zh-CN" sz="2400" b="0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entitlements</a:t>
            </a:r>
            <a:r>
              <a:rPr kumimoji="0" lang="en-US" altLang="zh-CN" sz="24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---iOS permission systems</a:t>
            </a:r>
            <a:endParaRPr kumimoji="0" lang="en-US" altLang="zh-CN" sz="2400" b="0" i="1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  <a:p>
            <a:pPr marL="342900" marR="0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altLang="zh-CN" sz="24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Adversaries can forge entitlements where some permissions get interpreted as comments in one parser, whereas another parser grants the permissions.</a:t>
            </a:r>
            <a:endParaRPr kumimoji="0" lang="en-US" altLang="zh-CN" sz="24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</p:txBody>
      </p:sp>
      <p:sp>
        <p:nvSpPr>
          <p:cNvPr id="356355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296964" name="Google Shape;132;p20"/>
          <p:cNvSpPr>
            <a:spLocks noGrp="1"/>
          </p:cNvSpPr>
          <p:nvPr>
            <p:ph type="title"/>
          </p:nvPr>
        </p:nvSpPr>
        <p:spPr>
          <a:xfrm>
            <a:off x="415925" y="304800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iOS XML Parser Differential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56358" name="Text Box 1"/>
          <p:cNvSpPr txBox="1"/>
          <p:nvPr/>
        </p:nvSpPr>
        <p:spPr>
          <a:xfrm>
            <a:off x="7545388" y="6248400"/>
            <a:ext cx="9045575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>
                <a:latin typeface="Cambria" panose="02040503050406030204" charset="0"/>
              </a:rPr>
              <a:t>Source: https://blog.siguza.net/psychicpaper/</a:t>
            </a:r>
            <a:endParaRPr lang="en-US" altLang="zh-CN" sz="1600">
              <a:latin typeface="Cambria" panose="0204050305040603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52500" y="4724400"/>
            <a:ext cx="10287000" cy="108108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31432" name="Text Box 3"/>
          <p:cNvSpPr txBox="1"/>
          <p:nvPr/>
        </p:nvSpPr>
        <p:spPr>
          <a:xfrm>
            <a:off x="1333500" y="4876800"/>
            <a:ext cx="9074150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>
                <a:latin typeface="Cambria" panose="02040503050406030204" charset="0"/>
              </a:rPr>
              <a:t>Checking equivalence of parsers when input language is beyond deterministic </a:t>
            </a:r>
            <a:br>
              <a:rPr lang="en-US" altLang="zh-CN">
                <a:latin typeface="Cambria" panose="02040503050406030204" charset="0"/>
              </a:rPr>
            </a:br>
            <a:r>
              <a:rPr lang="en-US" altLang="zh-CN">
                <a:latin typeface="Cambria" panose="02040503050406030204" charset="0"/>
              </a:rPr>
              <a:t>context-free is </a:t>
            </a:r>
            <a:r>
              <a:rPr lang="en-US" altLang="zh-CN" b="1">
                <a:latin typeface="Cambria" panose="02040503050406030204" charset="0"/>
              </a:rPr>
              <a:t>undecidable</a:t>
            </a:r>
            <a:endParaRPr lang="en-US" altLang="zh-CN" b="1">
              <a:latin typeface="Cambria" panose="02040503050406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Oval 0"/>
          <p:cNvSpPr/>
          <p:nvPr/>
        </p:nvSpPr>
        <p:spPr>
          <a:xfrm>
            <a:off x="3557588" y="1635125"/>
            <a:ext cx="2789238" cy="2620963"/>
          </a:xfrm>
          <a:prstGeom prst="ellipse">
            <a:avLst/>
          </a:prstGeom>
          <a:solidFill>
            <a:schemeClr val="accent4">
              <a:alpha val="2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8" name="Oval 0"/>
          <p:cNvSpPr/>
          <p:nvPr/>
        </p:nvSpPr>
        <p:spPr>
          <a:xfrm>
            <a:off x="5767388" y="1619250"/>
            <a:ext cx="2789238" cy="2620963"/>
          </a:xfrm>
          <a:prstGeom prst="ellipse">
            <a:avLst/>
          </a:prstGeom>
          <a:solidFill>
            <a:srgbClr val="C4DD88">
              <a:alpha val="24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99011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358404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299013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Language-Theoretic Security (LangSec)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2" name="Oval 0"/>
          <p:cNvSpPr/>
          <p:nvPr/>
        </p:nvSpPr>
        <p:spPr>
          <a:xfrm>
            <a:off x="4700588" y="3325813"/>
            <a:ext cx="2789238" cy="2620963"/>
          </a:xfrm>
          <a:prstGeom prst="ellipse">
            <a:avLst/>
          </a:prstGeom>
          <a:solidFill>
            <a:schemeClr val="tx2">
              <a:alpha val="2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94920" name="Text Box 4"/>
          <p:cNvSpPr txBox="1"/>
          <p:nvPr/>
        </p:nvSpPr>
        <p:spPr>
          <a:xfrm>
            <a:off x="3711575" y="2500313"/>
            <a:ext cx="229393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000">
                <a:latin typeface="Cambria" panose="02040503050406030204" charset="0"/>
              </a:rPr>
              <a:t>Offensive </a:t>
            </a:r>
            <a:endParaRPr lang="en-US" altLang="zh-CN" sz="2000">
              <a:latin typeface="Cambria" panose="02040503050406030204" charset="0"/>
            </a:endParaRPr>
          </a:p>
          <a:p>
            <a:pPr algn="ctr"/>
            <a:r>
              <a:rPr lang="en-US" altLang="zh-CN" sz="2000">
                <a:latin typeface="Cambria" panose="02040503050406030204" charset="0"/>
              </a:rPr>
              <a:t>Security</a:t>
            </a:r>
            <a:endParaRPr lang="en-US" altLang="zh-CN" sz="2000">
              <a:latin typeface="Cambria" panose="02040503050406030204" charset="0"/>
            </a:endParaRPr>
          </a:p>
        </p:txBody>
      </p:sp>
      <p:sp>
        <p:nvSpPr>
          <p:cNvPr id="294921" name="Text Box 5"/>
          <p:cNvSpPr txBox="1"/>
          <p:nvPr/>
        </p:nvSpPr>
        <p:spPr>
          <a:xfrm>
            <a:off x="6227763" y="2500313"/>
            <a:ext cx="2293937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000">
                <a:latin typeface="Cambria" panose="02040503050406030204" charset="0"/>
              </a:rPr>
              <a:t>Defensive </a:t>
            </a:r>
            <a:endParaRPr lang="en-US" altLang="zh-CN" sz="2000">
              <a:latin typeface="Cambria" panose="02040503050406030204" charset="0"/>
            </a:endParaRPr>
          </a:p>
          <a:p>
            <a:pPr algn="ctr"/>
            <a:r>
              <a:rPr lang="en-US" altLang="zh-CN" sz="2000">
                <a:latin typeface="Cambria" panose="02040503050406030204" charset="0"/>
              </a:rPr>
              <a:t>Security</a:t>
            </a:r>
            <a:endParaRPr lang="en-US" altLang="zh-CN" sz="2000">
              <a:latin typeface="Cambria" panose="02040503050406030204" charset="0"/>
            </a:endParaRPr>
          </a:p>
        </p:txBody>
      </p:sp>
      <p:sp>
        <p:nvSpPr>
          <p:cNvPr id="294922" name="Text Box 6"/>
          <p:cNvSpPr txBox="1"/>
          <p:nvPr/>
        </p:nvSpPr>
        <p:spPr>
          <a:xfrm>
            <a:off x="4838700" y="4438650"/>
            <a:ext cx="2513013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000">
                <a:latin typeface="Cambria" panose="02040503050406030204" charset="0"/>
              </a:rPr>
              <a:t>Formal Language</a:t>
            </a:r>
            <a:endParaRPr lang="en-US" altLang="zh-CN" sz="2000">
              <a:latin typeface="Cambria" panose="02040503050406030204" charset="0"/>
            </a:endParaRPr>
          </a:p>
          <a:p>
            <a:pPr algn="ctr"/>
            <a:r>
              <a:rPr lang="en-US" altLang="zh-CN" sz="2000">
                <a:latin typeface="Cambria" panose="02040503050406030204" charset="0"/>
              </a:rPr>
              <a:t>Theory</a:t>
            </a:r>
            <a:endParaRPr lang="en-US" altLang="zh-CN" sz="2000">
              <a:latin typeface="Cambria" panose="0204050305040603020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89275" y="3524250"/>
            <a:ext cx="2986088" cy="181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924" name="Text Box 6"/>
          <p:cNvSpPr txBox="1"/>
          <p:nvPr/>
        </p:nvSpPr>
        <p:spPr>
          <a:xfrm>
            <a:off x="1490663" y="5378450"/>
            <a:ext cx="3103562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000">
                <a:latin typeface="Cambria" panose="02040503050406030204" charset="0"/>
              </a:rPr>
              <a:t>Langauge-Theoretic Security</a:t>
            </a:r>
            <a:endParaRPr lang="en-US" altLang="zh-CN" sz="2000">
              <a:latin typeface="Cambria" panose="02040503050406030204" charset="0"/>
            </a:endParaRPr>
          </a:p>
        </p:txBody>
      </p:sp>
      <p:pic>
        <p:nvPicPr>
          <p:cNvPr id="4" name="Picture 3" descr="Screen Shot 2022-04-30 at 5.20.59 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650" y="2133600"/>
            <a:ext cx="687070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294920" grpId="0"/>
      <p:bldP spid="294921" grpId="0"/>
      <p:bldP spid="294922" grpId="0"/>
      <p:bldP spid="2949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0449" name="Picture 1" descr="langsec_overview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2133600"/>
            <a:ext cx="5740400" cy="318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1057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0" name="Google Shape;130;p20"/>
          <p:cNvSpPr/>
          <p:nvPr>
            <p:ph type="body" idx="1"/>
          </p:nvPr>
        </p:nvSpPr>
        <p:spPr>
          <a:xfrm>
            <a:off x="228600" y="1752600"/>
            <a:ext cx="6772275" cy="4981575"/>
          </a:xfrm>
          <a:noFill/>
          <a:ln>
            <a:noFill/>
          </a:ln>
        </p:spPr>
        <p:txBody>
          <a:bodyPr wrap="square" lIns="121900" tIns="121900" rIns="121900" bIns="121900" anchor="t" anchorCtr="0">
            <a:normAutofit/>
          </a:bodyPr>
          <a:p>
            <a:pPr marL="342900" marR="0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altLang="zh-CN" sz="20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All input must be </a:t>
            </a:r>
            <a:r>
              <a:rPr kumimoji="0" lang="en-US" altLang="zh-CN" sz="2000" b="1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recognized</a:t>
            </a:r>
            <a:r>
              <a:rPr kumimoji="0" lang="en-US" altLang="zh-CN" sz="20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 by a formal grammar:</a:t>
            </a: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 </a:t>
            </a:r>
            <a:endParaRPr kumimoji="0" lang="en-US" altLang="zh-CN" sz="20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800100" marR="0" lvl="1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altLang="zh-CN" sz="2000" b="0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fully recognize </a:t>
            </a: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your input before operating on them</a:t>
            </a:r>
            <a:endParaRPr kumimoji="0" lang="en-US" altLang="zh-CN" sz="20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342900" marR="0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altLang="zh-CN" sz="20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Keep the input language as simple as possible:</a:t>
            </a:r>
            <a:endParaRPr kumimoji="0" lang="en-US" altLang="zh-CN" sz="20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800100" marR="0" lvl="1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Principle of least expressiveness</a:t>
            </a:r>
            <a:endParaRPr kumimoji="0" lang="en-US" altLang="zh-CN" sz="20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342900" marR="0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altLang="zh-CN" sz="20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Separate your parser from code:</a:t>
            </a:r>
            <a:endParaRPr kumimoji="0" lang="en-US" altLang="zh-CN" sz="20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800100" marR="0" lvl="1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Helps audit the parser separately</a:t>
            </a:r>
            <a:endParaRPr kumimoji="0" lang="en-US" altLang="zh-CN" sz="20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800100" marR="0" lvl="1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Ensure program internals only act on fully validated input</a:t>
            </a:r>
            <a:endParaRPr kumimoji="0" lang="en-US" altLang="zh-CN" sz="20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</p:txBody>
      </p:sp>
      <p:sp>
        <p:nvSpPr>
          <p:cNvPr id="360452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01060" name="Google Shape;132;p20"/>
          <p:cNvSpPr>
            <a:spLocks noGrp="1"/>
          </p:cNvSpPr>
          <p:nvPr>
            <p:ph type="title"/>
          </p:nvPr>
        </p:nvSpPr>
        <p:spPr>
          <a:xfrm>
            <a:off x="415925" y="304800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Core LangSec Principles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charRg st="51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charRg st="103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charRg st="150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charRg st="184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charRg st="216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charRg st="250" end="3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1057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360452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01060" name="Google Shape;132;p20"/>
          <p:cNvSpPr>
            <a:spLocks noGrp="1"/>
          </p:cNvSpPr>
          <p:nvPr>
            <p:ph type="title"/>
          </p:nvPr>
        </p:nvSpPr>
        <p:spPr>
          <a:xfrm>
            <a:off x="415925" y="304800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Or...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pic>
        <p:nvPicPr>
          <p:cNvPr id="3" name="Picture 2" descr="FullRecogni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1357630"/>
            <a:ext cx="6870700" cy="5141595"/>
          </a:xfrm>
          <a:prstGeom prst="rect">
            <a:avLst/>
          </a:prstGeom>
        </p:spPr>
      </p:pic>
      <p:pic>
        <p:nvPicPr>
          <p:cNvPr id="4" name="Picture 3" descr="ProtocolEndpoi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1066800"/>
            <a:ext cx="5842000" cy="3505200"/>
          </a:xfrm>
          <a:prstGeom prst="rect">
            <a:avLst/>
          </a:prstGeom>
        </p:spPr>
      </p:pic>
      <p:pic>
        <p:nvPicPr>
          <p:cNvPr id="5" name="Picture 4" descr="WeirdMachin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" y="3505200"/>
            <a:ext cx="5080000" cy="3390900"/>
          </a:xfrm>
          <a:prstGeom prst="rect">
            <a:avLst/>
          </a:prstGeom>
        </p:spPr>
      </p:pic>
      <p:pic>
        <p:nvPicPr>
          <p:cNvPr id="6" name="Picture 5" descr="InputLangu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048000"/>
            <a:ext cx="5740400" cy="355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s 9"/>
          <p:cNvSpPr/>
          <p:nvPr/>
        </p:nvSpPr>
        <p:spPr>
          <a:xfrm>
            <a:off x="7086600" y="2152650"/>
            <a:ext cx="2667000" cy="2555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trike="noStrike" noProof="1">
                <a:solidFill>
                  <a:schemeClr val="tx1"/>
                </a:solidFill>
              </a:rPr>
              <a:t>Software</a:t>
            </a:r>
            <a:endParaRPr lang="en-US" strike="noStrike" noProof="1">
              <a:solidFill>
                <a:schemeClr val="tx1"/>
              </a:solidFill>
            </a:endParaRPr>
          </a:p>
          <a:p>
            <a:pPr algn="ctr" fontAlgn="base"/>
            <a:r>
              <a:rPr lang="en-US" strike="noStrike" noProof="1">
                <a:solidFill>
                  <a:schemeClr val="tx1"/>
                </a:solidFill>
              </a:rPr>
              <a:t>System</a:t>
            </a:r>
            <a:endParaRPr lang="en-US" strike="noStrike" noProof="1">
              <a:solidFill>
                <a:schemeClr val="tx1"/>
              </a:solidFill>
            </a:endParaRPr>
          </a:p>
        </p:txBody>
      </p:sp>
      <p:sp>
        <p:nvSpPr>
          <p:cNvPr id="303106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362499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03108" name="Google Shape;132;p20"/>
          <p:cNvSpPr>
            <a:spLocks noGrp="1"/>
          </p:cNvSpPr>
          <p:nvPr>
            <p:ph type="title"/>
          </p:nvPr>
        </p:nvSpPr>
        <p:spPr>
          <a:xfrm>
            <a:off x="415925" y="285750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The LangSec Paradigm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11388" y="2009775"/>
            <a:ext cx="3402013" cy="30067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6" name="Oval 5"/>
          <p:cNvSpPr/>
          <p:nvPr/>
        </p:nvSpPr>
        <p:spPr>
          <a:xfrm>
            <a:off x="2922588" y="3101975"/>
            <a:ext cx="1979613" cy="1736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362504" name="Text Box 6"/>
          <p:cNvSpPr txBox="1"/>
          <p:nvPr/>
        </p:nvSpPr>
        <p:spPr>
          <a:xfrm>
            <a:off x="3319463" y="2224088"/>
            <a:ext cx="1185862" cy="7381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>
                <a:latin typeface="Cambria" panose="02040503050406030204" charset="0"/>
              </a:rPr>
              <a:t>Possible </a:t>
            </a:r>
            <a:endParaRPr lang="en-US" altLang="zh-CN">
              <a:latin typeface="Cambria" panose="02040503050406030204" charset="0"/>
            </a:endParaRPr>
          </a:p>
          <a:p>
            <a:pPr algn="ctr"/>
            <a:r>
              <a:rPr lang="en-US" altLang="zh-CN">
                <a:latin typeface="Cambria" panose="02040503050406030204" charset="0"/>
              </a:rPr>
              <a:t>inputs</a:t>
            </a:r>
            <a:endParaRPr lang="en-US" altLang="zh-CN">
              <a:latin typeface="Cambria" panose="0204050305040603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268663" y="3671888"/>
            <a:ext cx="1287463" cy="1060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+mn-ea"/>
                <a:cs typeface="+mn-cs"/>
              </a:rPr>
              <a:t>Expected </a:t>
            </a:r>
            <a:endParaRPr lang="en-US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+mn-ea"/>
                <a:cs typeface="+mn-cs"/>
              </a:rPr>
              <a:t>inputs</a:t>
            </a:r>
            <a:endParaRPr lang="en-US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+mn-ea"/>
                <a:cs typeface="+mn-cs"/>
              </a:rPr>
              <a:t>L</a:t>
            </a:r>
            <a:r>
              <a:rPr lang="en-US" baseline="-250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+mn-ea"/>
                <a:cs typeface="+mn-cs"/>
              </a:rPr>
              <a:t>I</a:t>
            </a:r>
            <a:endParaRPr lang="en-US" baseline="-25000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943600" y="2706688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" name="Rectangles 1"/>
          <p:cNvSpPr/>
          <p:nvPr/>
        </p:nvSpPr>
        <p:spPr>
          <a:xfrm>
            <a:off x="6934200" y="2152650"/>
            <a:ext cx="860425" cy="2555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56125" y="4040188"/>
            <a:ext cx="3597275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56125" y="3049588"/>
            <a:ext cx="274320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2510" name="Text Box 2"/>
          <p:cNvSpPr txBox="1"/>
          <p:nvPr/>
        </p:nvSpPr>
        <p:spPr>
          <a:xfrm>
            <a:off x="6881813" y="2152650"/>
            <a:ext cx="963612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1400">
                <a:latin typeface="Cambria" panose="02040503050406030204" charset="0"/>
              </a:rPr>
              <a:t>Input </a:t>
            </a:r>
            <a:endParaRPr lang="en-US" altLang="zh-CN" sz="1400">
              <a:latin typeface="Cambria" panose="02040503050406030204" charset="0"/>
            </a:endParaRPr>
          </a:p>
          <a:p>
            <a:pPr algn="ctr"/>
            <a:r>
              <a:rPr lang="en-US" altLang="zh-CN" sz="1400">
                <a:latin typeface="Cambria" panose="02040503050406030204" charset="0"/>
              </a:rPr>
              <a:t>Validation</a:t>
            </a:r>
            <a:endParaRPr lang="en-US" altLang="zh-CN" sz="1400">
              <a:latin typeface="Cambria" panose="02040503050406030204" charset="0"/>
            </a:endParaRPr>
          </a:p>
          <a:p>
            <a:pPr algn="ctr"/>
            <a:r>
              <a:rPr lang="en-US" altLang="zh-CN" sz="1400">
                <a:latin typeface="Cambria" panose="02040503050406030204" charset="0"/>
              </a:rPr>
              <a:t>M</a:t>
            </a:r>
            <a:endParaRPr lang="en-US" altLang="zh-CN" sz="1400">
              <a:latin typeface="Cambria" panose="0204050305040603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2500" y="5561013"/>
            <a:ext cx="10287000" cy="108108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b="1" strike="noStrike" noProof="1"/>
          </a:p>
        </p:txBody>
      </p:sp>
      <p:sp>
        <p:nvSpPr>
          <p:cNvPr id="231432" name="Text Box 3"/>
          <p:cNvSpPr txBox="1"/>
          <p:nvPr/>
        </p:nvSpPr>
        <p:spPr>
          <a:xfrm>
            <a:off x="3505200" y="5840413"/>
            <a:ext cx="482917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latin typeface="Cambria" panose="02040503050406030204" charset="0"/>
              </a:rPr>
              <a:t>L</a:t>
            </a:r>
            <a:r>
              <a:rPr lang="en-US" altLang="zh-CN" sz="2800" b="1" baseline="-25000">
                <a:latin typeface="Cambria" panose="02040503050406030204" charset="0"/>
              </a:rPr>
              <a:t>I</a:t>
            </a:r>
            <a:r>
              <a:rPr lang="en-US" altLang="zh-CN" sz="2800" b="1">
                <a:latin typeface="Cambria" panose="02040503050406030204" charset="0"/>
              </a:rPr>
              <a:t> and L</a:t>
            </a:r>
            <a:r>
              <a:rPr lang="en-US" altLang="zh-CN" sz="2800" b="1" baseline="-25000">
                <a:latin typeface="Cambria" panose="02040503050406030204" charset="0"/>
              </a:rPr>
              <a:t>M  </a:t>
            </a:r>
            <a:r>
              <a:rPr lang="en-US" altLang="zh-CN" sz="2800" b="1">
                <a:latin typeface="Cambria" panose="02040503050406030204" charset="0"/>
              </a:rPr>
              <a:t>must be equivalent</a:t>
            </a:r>
            <a:endParaRPr lang="en-US" altLang="zh-CN" sz="2800" b="1">
              <a:latin typeface="Cambria" panose="02040503050406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2" grpId="0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5153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4" name="Google Shape;164;p23"/>
          <p:cNvSpPr txBox="1"/>
          <p:nvPr>
            <p:ph type="body" idx="1"/>
          </p:nvPr>
        </p:nvSpPr>
        <p:spPr>
          <a:xfrm>
            <a:off x="415925" y="1536700"/>
            <a:ext cx="8093075" cy="4716463"/>
          </a:xfrm>
        </p:spPr>
        <p:txBody>
          <a:bodyPr wrap="square" lIns="121900" tIns="121900" rIns="121900" bIns="121900" anchor="t" anchorCtr="0">
            <a:normAutofit fontScale="70000"/>
          </a:bodyPr>
          <a:lstStyle/>
          <a:p>
            <a:pPr marL="342900" marR="0" lvl="0" indent="-342900" algn="l" defTabSz="6432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Parser Combinators</a:t>
            </a:r>
            <a:r>
              <a:rPr kumimoji="0" lang="en-US" sz="28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 implement code that looks like a grammar</a:t>
            </a:r>
            <a:endParaRPr kumimoji="0" lang="en-US" sz="28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800100" marR="0" lvl="1" indent="-342900" algn="l" defTabSz="6432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Hammer (C, C++, Java, and several others), Nom (Rust)</a:t>
            </a:r>
            <a:endParaRPr kumimoji="0" lang="en-US" sz="28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800100" marR="0" lvl="1" indent="-342900" algn="l" defTabSz="6432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endParaRPr kumimoji="0" lang="en-US" sz="28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342900" marR="0" lvl="0" indent="-342900" algn="l" defTabSz="6432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Data Description Languages</a:t>
            </a:r>
            <a:r>
              <a:rPr kumimoji="0" lang="en-US" sz="28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 generate code from a grammar specification</a:t>
            </a:r>
            <a:endParaRPr kumimoji="0" lang="en-US" sz="28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800100" marR="0" lvl="1" indent="-342900" algn="l" defTabSz="6432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Kaitai (YAML syntax) generates code in various languages</a:t>
            </a:r>
            <a:endParaRPr kumimoji="0" lang="en-US" sz="28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800100" marR="0" lvl="1" indent="-342900" algn="l" defTabSz="6432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DFDL (XML/XSD syntax) generates C++ and Java code</a:t>
            </a:r>
            <a:endParaRPr kumimoji="0" lang="en-US" sz="28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  <a:p>
            <a:pPr marL="800100" marR="0" lvl="1" indent="-342900" algn="l" defTabSz="6432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8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National 2" charset="0"/>
                <a:cs typeface="+mn-lt"/>
              </a:rPr>
              <a:t>Nail defines a new syntax and generates code that are bindings to Hammer combinators</a:t>
            </a:r>
            <a:endParaRPr kumimoji="0" lang="en-US" sz="28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National 2" charset="0"/>
              <a:cs typeface="+mn-lt"/>
            </a:endParaRPr>
          </a:p>
        </p:txBody>
      </p:sp>
      <p:sp>
        <p:nvSpPr>
          <p:cNvPr id="364547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05156" name="Google Shape;166;p23"/>
          <p:cNvSpPr>
            <a:spLocks noGrp="1"/>
          </p:cNvSpPr>
          <p:nvPr>
            <p:ph type="title"/>
          </p:nvPr>
        </p:nvSpPr>
        <p:spPr>
          <a:xfrm>
            <a:off x="415925" y="285750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LangSec in Practice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140825" y="6326188"/>
            <a:ext cx="23114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1400">
                <a:latin typeface="Cambria" panose="02040503050406030204" charset="0"/>
              </a:rPr>
              <a:t>kaitaistruct.org: DNS spec</a:t>
            </a:r>
            <a:endParaRPr lang="en-US" altLang="zh-CN" sz="1400">
              <a:latin typeface="Cambria" panose="02040503050406030204" charset="0"/>
            </a:endParaRPr>
          </a:p>
        </p:txBody>
      </p:sp>
      <p:pic>
        <p:nvPicPr>
          <p:cNvPr id="6" name="Picture 5" descr="Screenshot_20220110_181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2667000"/>
            <a:ext cx="4916488" cy="404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457200" y="6467475"/>
            <a:ext cx="3933825" cy="274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1200">
                <a:latin typeface="Cambria" panose="02040503050406030204" charset="0"/>
              </a:rPr>
              <a:t>https://gitlab.special-circumstanc.es/hammer/hammer/</a:t>
            </a:r>
            <a:endParaRPr lang="en-US" altLang="zh-CN" sz="1200">
              <a:latin typeface="Cambria" panose="02040503050406030204" charset="0"/>
            </a:endParaRPr>
          </a:p>
        </p:txBody>
      </p:sp>
      <p:pic>
        <p:nvPicPr>
          <p:cNvPr id="2" name="Picture 1" descr="Screenshot_20220502_194428"/>
          <p:cNvPicPr>
            <a:picLocks noChangeAspect="1"/>
          </p:cNvPicPr>
          <p:nvPr/>
        </p:nvPicPr>
        <p:blipFill>
          <a:blip r:embed="rId2"/>
          <a:srcRect t="1514" b="-1051"/>
          <a:stretch>
            <a:fillRect/>
          </a:stretch>
        </p:blipFill>
        <p:spPr>
          <a:xfrm>
            <a:off x="9067165" y="2209800"/>
            <a:ext cx="2939415" cy="35496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Screenshot_20220502_194428"/>
          <p:cNvPicPr>
            <a:picLocks noChangeAspect="1"/>
          </p:cNvPicPr>
          <p:nvPr/>
        </p:nvPicPr>
        <p:blipFill>
          <a:blip r:embed="rId1"/>
          <a:srcRect t="1514" b="-1051"/>
          <a:stretch>
            <a:fillRect/>
          </a:stretch>
        </p:blipFill>
        <p:spPr>
          <a:xfrm>
            <a:off x="9067165" y="2209800"/>
            <a:ext cx="2939415" cy="3549650"/>
          </a:xfrm>
          <a:prstGeom prst="rect">
            <a:avLst/>
          </a:prstGeom>
        </p:spPr>
      </p:pic>
      <p:sp>
        <p:nvSpPr>
          <p:cNvPr id="307201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366594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07203" name="Google Shape;166;p23"/>
          <p:cNvSpPr>
            <a:spLocks noGrp="1"/>
          </p:cNvSpPr>
          <p:nvPr>
            <p:ph type="title"/>
          </p:nvPr>
        </p:nvSpPr>
        <p:spPr>
          <a:xfrm>
            <a:off x="415925" y="36131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LangSec in Practice (contd.)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66597" name="Text Box 4"/>
          <p:cNvSpPr txBox="1"/>
          <p:nvPr/>
        </p:nvSpPr>
        <p:spPr>
          <a:xfrm>
            <a:off x="9140825" y="6326188"/>
            <a:ext cx="23114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1400">
                <a:latin typeface="Cambria" panose="02040503050406030204" charset="0"/>
              </a:rPr>
              <a:t>kaitaistruct.org: DNS spec</a:t>
            </a:r>
            <a:endParaRPr lang="en-US" altLang="zh-CN" sz="1400">
              <a:latin typeface="Cambria" panose="02040503050406030204" charset="0"/>
            </a:endParaRPr>
          </a:p>
        </p:txBody>
      </p:sp>
      <p:pic>
        <p:nvPicPr>
          <p:cNvPr id="366598" name="Picture 5" descr="Screenshot_20220110_181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85048"/>
            <a:ext cx="4346575" cy="357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6599" name="Text Box 6"/>
          <p:cNvSpPr txBox="1"/>
          <p:nvPr/>
        </p:nvSpPr>
        <p:spPr>
          <a:xfrm>
            <a:off x="4572000" y="6326188"/>
            <a:ext cx="3933825" cy="27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1200">
                <a:latin typeface="Cambria" panose="02040503050406030204" charset="0"/>
              </a:rPr>
              <a:t>https://gitlab.special-circumstanc.es/hammer/hammer/</a:t>
            </a:r>
            <a:endParaRPr lang="en-US" altLang="zh-CN" sz="1200">
              <a:latin typeface="Cambria" panose="02040503050406030204" charset="0"/>
            </a:endParaRPr>
          </a:p>
        </p:txBody>
      </p:sp>
      <p:pic>
        <p:nvPicPr>
          <p:cNvPr id="366600" name="Picture 2" descr="Screen Shot 2022-04-30 at 5.18.40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2538"/>
            <a:ext cx="4494213" cy="307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762000" y="3048000"/>
            <a:ext cx="2906713" cy="34131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3" name="Rectangles 2"/>
          <p:cNvSpPr/>
          <p:nvPr/>
        </p:nvSpPr>
        <p:spPr>
          <a:xfrm>
            <a:off x="5513388" y="2283460"/>
            <a:ext cx="2651125" cy="3429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4" name="Rectangles 3"/>
          <p:cNvSpPr/>
          <p:nvPr/>
        </p:nvSpPr>
        <p:spPr>
          <a:xfrm>
            <a:off x="8609965" y="2362200"/>
            <a:ext cx="3584575" cy="5143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366605" name="Text Box 6"/>
          <p:cNvSpPr txBox="1"/>
          <p:nvPr/>
        </p:nvSpPr>
        <p:spPr>
          <a:xfrm>
            <a:off x="247650" y="6324600"/>
            <a:ext cx="393382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1200">
                <a:latin typeface="Cambria" panose="02040503050406030204" charset="0"/>
              </a:rPr>
              <a:t>DNS RFC message format</a:t>
            </a:r>
            <a:endParaRPr lang="en-US" altLang="zh-CN" sz="1200">
              <a:latin typeface="Cambria" panose="02040503050406030204" charset="0"/>
            </a:endParaRPr>
          </a:p>
        </p:txBody>
      </p:sp>
      <p:sp>
        <p:nvSpPr>
          <p:cNvPr id="366606" name="Text Box 1"/>
          <p:cNvSpPr txBox="1"/>
          <p:nvPr/>
        </p:nvSpPr>
        <p:spPr>
          <a:xfrm>
            <a:off x="381000" y="1485900"/>
            <a:ext cx="2597150" cy="476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defTabSz="643255"/>
            <a:r>
              <a:rPr lang="en-US" altLang="en-AU" sz="2500" dirty="0">
                <a:latin typeface="Calibri" charset="0"/>
              </a:rPr>
              <a:t>DNS format</a:t>
            </a:r>
            <a:endParaRPr lang="en-US" altLang="en-AU" sz="2500" b="1" dirty="0">
              <a:latin typeface="Calibri" charset="0"/>
            </a:endParaRPr>
          </a:p>
        </p:txBody>
      </p:sp>
      <p:sp>
        <p:nvSpPr>
          <p:cNvPr id="366607" name="Text Box 1"/>
          <p:cNvSpPr txBox="1"/>
          <p:nvPr/>
        </p:nvSpPr>
        <p:spPr>
          <a:xfrm>
            <a:off x="4573588" y="1485900"/>
            <a:ext cx="2597150" cy="476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defTabSz="643255"/>
            <a:r>
              <a:rPr lang="en-US" altLang="en-AU" sz="2500" dirty="0">
                <a:latin typeface="Calibri" charset="0"/>
              </a:rPr>
              <a:t>Hammer</a:t>
            </a:r>
            <a:endParaRPr lang="en-US" altLang="en-AU" sz="2500" b="1" dirty="0">
              <a:latin typeface="Calibri" charset="0"/>
            </a:endParaRPr>
          </a:p>
        </p:txBody>
      </p:sp>
      <p:sp>
        <p:nvSpPr>
          <p:cNvPr id="366608" name="Text Box 1"/>
          <p:cNvSpPr txBox="1"/>
          <p:nvPr/>
        </p:nvSpPr>
        <p:spPr>
          <a:xfrm>
            <a:off x="9140825" y="1485900"/>
            <a:ext cx="2597150" cy="476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defTabSz="643255"/>
            <a:r>
              <a:rPr lang="en-US" altLang="en-AU" sz="2500" dirty="0">
                <a:latin typeface="Calibri" charset="0"/>
              </a:rPr>
              <a:t>Kaitai</a:t>
            </a:r>
            <a:endParaRPr lang="en-US" altLang="en-AU" sz="2500" b="1" dirty="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sldNum" idx="7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  <p:sp>
        <p:nvSpPr>
          <p:cNvPr id="180" name="Google Shape;180;p20"/>
          <p:cNvSpPr txBox="1"/>
          <p:nvPr>
            <p:ph type="body" idx="1"/>
          </p:nvPr>
        </p:nvSpPr>
        <p:spPr>
          <a:xfrm>
            <a:off x="1372447" y="1732280"/>
            <a:ext cx="9302327" cy="448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 panose="02080604020202020204" pitchFamily="34" charset="0"/>
              <a:buChar char="•"/>
            </a:pPr>
            <a:r>
              <a:rPr lang="en-US" sz="23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Security Researcher at Narf Industries</a:t>
            </a:r>
            <a:endParaRPr lang="en-US" sz="23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 panose="02080604020202020204" pitchFamily="34" charset="0"/>
              <a:buChar char="•"/>
            </a:pPr>
            <a:r>
              <a:rPr lang="en-US" sz="23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Resides in Boston, USA; originally from Chennai, India</a:t>
            </a:r>
            <a:endParaRPr lang="en-US" sz="23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 panose="02080604020202020204" pitchFamily="34" charset="0"/>
              <a:buChar char="•"/>
            </a:pPr>
            <a:r>
              <a:rPr lang="en-US" sz="23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Ph.D. in CS from Dartmouth College from May 2022 where I worked with Sean Smith and Sergey Bratus</a:t>
            </a:r>
            <a:endParaRPr lang="en-US" sz="23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 panose="02080604020202020204" pitchFamily="34" charset="0"/>
              <a:buChar char="•"/>
            </a:pPr>
            <a:r>
              <a:rPr lang="en-US" sz="23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 Verification, File Formats, Weird Machines and Parser Exploits</a:t>
            </a:r>
            <a:endParaRPr lang="en-US" sz="23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 panose="02080604020202020204" pitchFamily="34" charset="0"/>
              <a:buChar char="•"/>
            </a:pPr>
            <a:r>
              <a:rPr lang="en-US" sz="23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@parsingpunisher</a:t>
            </a:r>
            <a:endParaRPr lang="en-US" sz="23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1" name="Google Shape;181;p20"/>
          <p:cNvSpPr txBox="1"/>
          <p:nvPr>
            <p:ph type="subTitle" idx="2"/>
          </p:nvPr>
        </p:nvSpPr>
        <p:spPr>
          <a:xfrm>
            <a:off x="1368213" y="892387"/>
            <a:ext cx="930656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US" sz="373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whoami</a:t>
            </a:r>
            <a:endParaRPr lang="en-US" sz="3735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2" name="Google Shape;182;p20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sldNum" idx="7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  <p:sp>
        <p:nvSpPr>
          <p:cNvPr id="180" name="Google Shape;180;p20"/>
          <p:cNvSpPr txBox="1"/>
          <p:nvPr>
            <p:ph type="body" idx="1"/>
          </p:nvPr>
        </p:nvSpPr>
        <p:spPr>
          <a:xfrm>
            <a:off x="1372447" y="1732280"/>
            <a:ext cx="9302327" cy="448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LangSec Introduction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 Format Overview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Approach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SPARTA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PDFFixer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1" name="Google Shape;181;p20"/>
          <p:cNvSpPr txBox="1"/>
          <p:nvPr>
            <p:ph type="subTitle" idx="2"/>
          </p:nvPr>
        </p:nvSpPr>
        <p:spPr>
          <a:xfrm>
            <a:off x="1368213" y="892387"/>
            <a:ext cx="930656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US" sz="373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Overview</a:t>
            </a:r>
            <a:endParaRPr lang="en-US" sz="3735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2" name="Google Shape;182;p20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61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pic>
        <p:nvPicPr>
          <p:cNvPr id="399362" name="Picture 2" descr="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-76200"/>
            <a:ext cx="5029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1539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The PDF Format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>
          <a:xfrm>
            <a:off x="-152082" y="6258560"/>
            <a:ext cx="731838" cy="523875"/>
          </a:xfrm>
        </p:spPr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21542" name="Google Shape;89;p16"/>
          <p:cNvSpPr/>
          <p:nvPr>
            <p:ph type="body" idx="1"/>
          </p:nvPr>
        </p:nvSpPr>
        <p:spPr>
          <a:xfrm>
            <a:off x="22225" y="1536700"/>
            <a:ext cx="6729413" cy="5100638"/>
          </a:xfrm>
          <a:noFill/>
          <a:ln>
            <a:noFill/>
          </a:ln>
        </p:spPr>
        <p:txBody>
          <a:bodyPr wrap="square" lIns="121900" tIns="121900" rIns="121900" bIns="121900" anchor="t" anchorCtr="0"/>
          <a:p>
            <a:pPr marL="723900" indent="-342900" defTabSz="643255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The PDF 2.0 specification is complex</a:t>
            </a: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1333500" lvl="1" indent="-342900" defTabSz="643255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971 pages of specification</a:t>
            </a:r>
            <a:b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</a:b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723900" indent="-342900" defTabSz="643255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Each object type defined has a purpose:</a:t>
            </a: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1333500" lvl="1" indent="-342900" defTabSz="643255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Dictionaries must contain certain fields</a:t>
            </a: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1333500" lvl="1" indent="-342900" defTabSz="643255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They may also have several optional fields that have type specifications</a:t>
            </a:r>
            <a:b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</a:b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723900" indent="-342900" defTabSz="643255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The Root dictionary (Catalog) may contain 33 keys</a:t>
            </a: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0415588" y="2819400"/>
            <a:ext cx="1692275" cy="3962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81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86402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27683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Arlington PDF DOM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27685" name="Content Placeholder 6"/>
          <p:cNvSpPr>
            <a:spLocks noGrp="1"/>
          </p:cNvSpPr>
          <p:nvPr>
            <p:ph type="body" idx="1"/>
          </p:nvPr>
        </p:nvSpPr>
        <p:spPr>
          <a:xfrm>
            <a:off x="504825" y="1676400"/>
            <a:ext cx="11360150" cy="4357688"/>
          </a:xfrm>
          <a:noFill/>
          <a:ln>
            <a:noFill/>
          </a:ln>
        </p:spPr>
        <p:txBody>
          <a:bodyPr wrap="square" lIns="0" tIns="0" rIns="0" bIns="0" anchor="t" anchorCtr="0"/>
          <a:p>
            <a:pPr marL="342900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A TSV-syntax document defining every PDF dictionary and array object</a:t>
            </a: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800100" lvl="1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Totally 515 TSV files</a:t>
            </a: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800100" lvl="1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3544 rows of data in total</a:t>
            </a: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1257300" lvl="2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Each row includes 12 columns defining the pre-defined type, possible values, if it is an indirect reference, if it can be inherited, if it is a required field, and </a:t>
            </a:r>
            <a:r>
              <a:rPr lang="en-US" altLang="zh-CN" sz="2400" i="1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Links</a:t>
            </a:r>
            <a:br>
              <a:rPr lang="en-US" altLang="zh-CN" sz="2400" i="1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</a:br>
            <a:endParaRPr lang="en-US" altLang="zh-CN" sz="2400" i="1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i="1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Links </a:t>
            </a: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are userdefined types that correspond to other TSV files in the Arlington model.</a:t>
            </a: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sldNum" idx="7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  <p:sp>
        <p:nvSpPr>
          <p:cNvPr id="180" name="Google Shape;180;p20"/>
          <p:cNvSpPr txBox="1"/>
          <p:nvPr>
            <p:ph type="body" idx="1"/>
          </p:nvPr>
        </p:nvSpPr>
        <p:spPr>
          <a:xfrm>
            <a:off x="1372447" y="1732280"/>
            <a:ext cx="9302327" cy="448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LangSec Introduction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 Format Overview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Approach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SPARTA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PDFFixer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1" name="Google Shape;181;p20"/>
          <p:cNvSpPr txBox="1"/>
          <p:nvPr>
            <p:ph type="subTitle" idx="2"/>
          </p:nvPr>
        </p:nvSpPr>
        <p:spPr>
          <a:xfrm>
            <a:off x="1368213" y="892387"/>
            <a:ext cx="930656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US" sz="373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Overview</a:t>
            </a:r>
            <a:endParaRPr lang="en-US" sz="3735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2" name="Google Shape;182;p20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3585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01410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23587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The Parsley Project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612775" y="3046413"/>
            <a:ext cx="685800" cy="76200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4" name="Rounded Rectangle 3"/>
          <p:cNvSpPr/>
          <p:nvPr/>
        </p:nvSpPr>
        <p:spPr>
          <a:xfrm>
            <a:off x="2365375" y="3046413"/>
            <a:ext cx="17526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z="2000" strike="noStrike" noProof="1">
                <a:solidFill>
                  <a:schemeClr val="tx1"/>
                </a:solidFill>
              </a:rPr>
              <a:t>Syntax Checker</a:t>
            </a:r>
            <a:endParaRPr lang="en-US" sz="2000" strike="noStrike" noProof="1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79695" y="3046413"/>
            <a:ext cx="17526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z="2000" strike="noStrike" noProof="1">
                <a:solidFill>
                  <a:schemeClr val="tx1"/>
                </a:solidFill>
              </a:rPr>
              <a:t>Type Checker</a:t>
            </a:r>
            <a:endParaRPr lang="en-US" sz="2000" strike="noStrike" noProof="1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48283" y="2314575"/>
            <a:ext cx="17526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z="2000" strike="noStrike" noProof="1">
                <a:solidFill>
                  <a:schemeClr val="tx1"/>
                </a:solidFill>
              </a:rPr>
              <a:t>Text Extraction</a:t>
            </a:r>
            <a:endParaRPr lang="en-US" sz="2000" strike="noStrike" noProof="1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48283" y="3886200"/>
            <a:ext cx="17526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z="2000" strike="noStrike" noProof="1">
                <a:solidFill>
                  <a:schemeClr val="tx1"/>
                </a:solidFill>
              </a:rPr>
              <a:t>PDF Transformer</a:t>
            </a:r>
            <a:endParaRPr lang="en-US" sz="2000" strike="noStrike" noProof="1">
              <a:solidFill>
                <a:schemeClr val="tx1"/>
              </a:solidFill>
            </a:endParaRPr>
          </a:p>
        </p:txBody>
      </p:sp>
      <p:sp>
        <p:nvSpPr>
          <p:cNvPr id="14" name="Snip Single Corner Rectangle 13"/>
          <p:cNvSpPr/>
          <p:nvPr/>
        </p:nvSpPr>
        <p:spPr>
          <a:xfrm>
            <a:off x="10896600" y="3808413"/>
            <a:ext cx="685800" cy="76200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15" name="Rounded Rectangle 14"/>
          <p:cNvSpPr/>
          <p:nvPr/>
        </p:nvSpPr>
        <p:spPr>
          <a:xfrm>
            <a:off x="2093913" y="1676400"/>
            <a:ext cx="8010525" cy="414020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401420" name="Text Box 15"/>
          <p:cNvSpPr txBox="1"/>
          <p:nvPr/>
        </p:nvSpPr>
        <p:spPr>
          <a:xfrm>
            <a:off x="6858000" y="5257800"/>
            <a:ext cx="3367088" cy="41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Cambria" panose="02040503050406030204" charset="0"/>
              </a:rPr>
              <a:t>The Parsley Rust System</a:t>
            </a:r>
            <a:endParaRPr lang="en-US" altLang="zh-CN" b="1">
              <a:latin typeface="Cambria" panose="0204050305040603020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00200" y="3276600"/>
            <a:ext cx="685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18" name="Right Arrow 17"/>
          <p:cNvSpPr/>
          <p:nvPr/>
        </p:nvSpPr>
        <p:spPr>
          <a:xfrm>
            <a:off x="4343400" y="3275013"/>
            <a:ext cx="685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0" name="Right Arrow 19"/>
          <p:cNvSpPr/>
          <p:nvPr/>
        </p:nvSpPr>
        <p:spPr>
          <a:xfrm rot="1200000">
            <a:off x="7086600" y="3613150"/>
            <a:ext cx="685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1" name="Right Arrow 20"/>
          <p:cNvSpPr/>
          <p:nvPr/>
        </p:nvSpPr>
        <p:spPr>
          <a:xfrm rot="20400000" flipV="1">
            <a:off x="7086600" y="3003550"/>
            <a:ext cx="685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2" name="Right Arrow 21"/>
          <p:cNvSpPr/>
          <p:nvPr/>
        </p:nvSpPr>
        <p:spPr>
          <a:xfrm>
            <a:off x="9829800" y="2543175"/>
            <a:ext cx="685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3" name="Right Arrow 22"/>
          <p:cNvSpPr/>
          <p:nvPr/>
        </p:nvSpPr>
        <p:spPr>
          <a:xfrm>
            <a:off x="9829800" y="4025900"/>
            <a:ext cx="685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401427" name="Text Box 23"/>
          <p:cNvSpPr txBox="1"/>
          <p:nvPr/>
        </p:nvSpPr>
        <p:spPr>
          <a:xfrm>
            <a:off x="458788" y="3962400"/>
            <a:ext cx="968375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1800">
                <a:latin typeface="Cambria" panose="02040503050406030204" charset="0"/>
              </a:rPr>
              <a:t>Original</a:t>
            </a:r>
            <a:endParaRPr lang="en-US" altLang="zh-CN" sz="1800">
              <a:latin typeface="Cambria" panose="02040503050406030204" charset="0"/>
            </a:endParaRPr>
          </a:p>
          <a:p>
            <a:pPr algn="ctr"/>
            <a:r>
              <a:rPr lang="en-US" altLang="zh-CN" sz="1800">
                <a:latin typeface="Cambria" panose="02040503050406030204" charset="0"/>
              </a:rPr>
              <a:t>PDF</a:t>
            </a:r>
            <a:endParaRPr lang="en-US" altLang="zh-CN" sz="1800">
              <a:latin typeface="Cambria" panose="02040503050406030204" charset="0"/>
            </a:endParaRPr>
          </a:p>
          <a:p>
            <a:pPr algn="ctr"/>
            <a:r>
              <a:rPr lang="en-US" altLang="zh-CN" sz="1800">
                <a:latin typeface="Cambria" panose="02040503050406030204" charset="0"/>
              </a:rPr>
              <a:t>File</a:t>
            </a:r>
            <a:endParaRPr lang="en-US" altLang="zh-CN" sz="1800">
              <a:latin typeface="Cambria" panose="02040503050406030204" charset="0"/>
            </a:endParaRPr>
          </a:p>
        </p:txBody>
      </p:sp>
      <p:sp>
        <p:nvSpPr>
          <p:cNvPr id="401428" name="Text Box 24"/>
          <p:cNvSpPr txBox="1"/>
          <p:nvPr/>
        </p:nvSpPr>
        <p:spPr>
          <a:xfrm>
            <a:off x="10506075" y="4724400"/>
            <a:ext cx="1465263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1800">
                <a:latin typeface="Cambria" panose="02040503050406030204" charset="0"/>
              </a:rPr>
              <a:t>Transformed</a:t>
            </a:r>
            <a:endParaRPr lang="en-US" altLang="zh-CN" sz="1800">
              <a:latin typeface="Cambria" panose="02040503050406030204" charset="0"/>
            </a:endParaRPr>
          </a:p>
          <a:p>
            <a:pPr algn="ctr"/>
            <a:r>
              <a:rPr lang="en-US" altLang="zh-CN" sz="1800">
                <a:latin typeface="Cambria" panose="02040503050406030204" charset="0"/>
              </a:rPr>
              <a:t>PDF File</a:t>
            </a:r>
            <a:endParaRPr lang="en-US" altLang="zh-CN" sz="1800">
              <a:latin typeface="Cambria" panose="02040503050406030204" charset="0"/>
            </a:endParaRPr>
          </a:p>
        </p:txBody>
      </p:sp>
      <p:sp>
        <p:nvSpPr>
          <p:cNvPr id="401429" name="Text Box 25"/>
          <p:cNvSpPr txBox="1"/>
          <p:nvPr/>
        </p:nvSpPr>
        <p:spPr>
          <a:xfrm>
            <a:off x="10594975" y="2362200"/>
            <a:ext cx="1125538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1800">
                <a:latin typeface="Cambria" panose="02040503050406030204" charset="0"/>
              </a:rPr>
              <a:t>Extracted</a:t>
            </a:r>
            <a:endParaRPr lang="en-US" altLang="zh-CN" sz="1800">
              <a:latin typeface="Cambria" panose="02040503050406030204" charset="0"/>
            </a:endParaRPr>
          </a:p>
          <a:p>
            <a:pPr algn="ctr"/>
            <a:r>
              <a:rPr lang="en-US" altLang="zh-CN" sz="1800">
                <a:latin typeface="Cambria" panose="02040503050406030204" charset="0"/>
              </a:rPr>
              <a:t>Text</a:t>
            </a:r>
            <a:endParaRPr lang="en-US" altLang="zh-CN" sz="1800">
              <a:latin typeface="Cambria" panose="02040503050406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5633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03458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25635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SPARTA and the Parsley Type Checker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25637" name="Content Placeholder 6"/>
          <p:cNvSpPr>
            <a:spLocks noGrp="1"/>
          </p:cNvSpPr>
          <p:nvPr>
            <p:ph type="body" idx="1"/>
          </p:nvPr>
        </p:nvSpPr>
        <p:spPr>
          <a:xfrm>
            <a:off x="504825" y="1676400"/>
            <a:ext cx="5708650" cy="4357688"/>
          </a:xfrm>
          <a:noFill/>
          <a:ln>
            <a:noFill/>
          </a:ln>
        </p:spPr>
        <p:txBody>
          <a:bodyPr wrap="square" lIns="0" tIns="0" rIns="0" bIns="0" anchor="t" anchorCtr="0"/>
          <a:p>
            <a:pPr marL="342900" indent="-342900" defTabSz="64325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2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SPARTA generates Rust code that calls the Parsley Rust API</a:t>
            </a:r>
            <a:br>
              <a:rPr lang="en-US" altLang="zh-CN" sz="22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</a:br>
            <a:endParaRPr lang="en-US" altLang="zh-CN" sz="22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2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Type check dictionary and array contents</a:t>
            </a:r>
            <a:endParaRPr lang="en-US" altLang="zh-CN" sz="22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800100" lvl="1" indent="-342900" defTabSz="64325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2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Check for mandatory fields</a:t>
            </a:r>
            <a:endParaRPr lang="en-US" altLang="zh-CN" sz="22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800100" lvl="1" indent="-342900" defTabSz="64325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2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For each field present in a PDF object, apply the correct type</a:t>
            </a:r>
            <a:endParaRPr lang="en-US" altLang="zh-CN" sz="22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2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Our type checker does a breadth-first search starting with the Catalog or Info dictionary</a:t>
            </a:r>
            <a:endParaRPr lang="en-US" altLang="zh-CN" sz="22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800100" lvl="1" indent="-342900" defTabSz="64325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endParaRPr lang="en-US" altLang="zh-CN" sz="22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</p:txBody>
      </p:sp>
      <p:pic>
        <p:nvPicPr>
          <p:cNvPr id="403462" name="Picture 1" descr="spar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3813" y="2819400"/>
            <a:ext cx="5654675" cy="2220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590800" y="5715000"/>
            <a:ext cx="7620000" cy="990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trike="noStrike" noProof="1">
                <a:solidFill>
                  <a:schemeClr val="tx1"/>
                </a:solidFill>
              </a:rPr>
              <a:t>Machine-generating parsers/type checkers from a single machine-readable specification reduces differentials</a:t>
            </a:r>
            <a:endParaRPr lang="en-US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9729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88450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29731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SPARTA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29733" name="Content Placeholder 6"/>
          <p:cNvSpPr>
            <a:spLocks noGrp="1"/>
          </p:cNvSpPr>
          <p:nvPr>
            <p:ph type="body" idx="1"/>
          </p:nvPr>
        </p:nvSpPr>
        <p:spPr>
          <a:xfrm>
            <a:off x="504825" y="1676400"/>
            <a:ext cx="5724525" cy="4672013"/>
          </a:xfrm>
          <a:noFill/>
          <a:ln>
            <a:noFill/>
          </a:ln>
        </p:spPr>
        <p:txBody>
          <a:bodyPr wrap="square" lIns="0" tIns="0" rIns="0" bIns="0" anchor="t" anchorCtr="0"/>
          <a:p>
            <a:pPr marL="342900" indent="-342900" defTabSz="64325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We generated Parsley Type Checker code from the Arlington PDF DOM</a:t>
            </a:r>
            <a:b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</a:br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 The DOM Validator found two errors in the PDF specification</a:t>
            </a:r>
            <a:b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</a:br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SPARTA generates error-free and warning-free Rust code that type check all complex data structures in the PDF specification</a:t>
            </a:r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</p:txBody>
      </p:sp>
      <p:pic>
        <p:nvPicPr>
          <p:cNvPr id="488454" name="Picture 3" descr="TypeChecker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0" y="1600200"/>
            <a:ext cx="3125788" cy="4748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1777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90498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31779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SPARTA Generator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pic>
        <p:nvPicPr>
          <p:cNvPr id="490501" name="Picture 1" descr="arlington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998663"/>
            <a:ext cx="6229350" cy="415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0502" name="Text Box 2"/>
          <p:cNvSpPr txBox="1"/>
          <p:nvPr/>
        </p:nvSpPr>
        <p:spPr>
          <a:xfrm>
            <a:off x="7315200" y="1951038"/>
            <a:ext cx="4495800" cy="4246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800">
                <a:latin typeface="Roboto Light" panose="02000000000000000000" charset="0"/>
              </a:rPr>
              <a:t>let entry_version = DictEntry {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       key: Vec::from("Version"),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       chk: mk_version_possible_typchk(tctx),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       opt: DictKeySpec::Optional,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};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let entry_extensions = DictEntry {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       key: Vec::from("Extensions"),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       chk: extensions_type(tctx, false),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       opt: DictKeySpec::Optional,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};    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let entry_pages = DictEntry {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       key: Vec::from("Pages"),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       chk: pagetreenoderoot_type(tctx, true),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        opt: DictKeySpec::Required,</a:t>
            </a:r>
            <a:endParaRPr lang="en-US" altLang="zh-CN" sz="1800">
              <a:latin typeface="Roboto Light" panose="02000000000000000000" charset="0"/>
            </a:endParaRPr>
          </a:p>
          <a:p>
            <a:r>
              <a:rPr lang="en-US" altLang="zh-CN" sz="1800">
                <a:latin typeface="Roboto Light" panose="02000000000000000000" charset="0"/>
              </a:rPr>
              <a:t>};</a:t>
            </a:r>
            <a:endParaRPr lang="en-US" altLang="zh-CN" sz="1800">
              <a:latin typeface="Roboto Light" panose="02000000000000000000" charset="0"/>
            </a:endParaRPr>
          </a:p>
        </p:txBody>
      </p:sp>
      <p:sp>
        <p:nvSpPr>
          <p:cNvPr id="490503" name="Text Box 3"/>
          <p:cNvSpPr txBox="1"/>
          <p:nvPr/>
        </p:nvSpPr>
        <p:spPr>
          <a:xfrm>
            <a:off x="1500188" y="1471613"/>
            <a:ext cx="2982912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Cambria" panose="02040503050406030204" charset="0"/>
              </a:rPr>
              <a:t>Arlington DOM Syntax</a:t>
            </a:r>
            <a:endParaRPr lang="en-US" altLang="zh-CN" b="1">
              <a:latin typeface="Cambria" panose="02040503050406030204" charset="0"/>
            </a:endParaRPr>
          </a:p>
        </p:txBody>
      </p:sp>
      <p:sp>
        <p:nvSpPr>
          <p:cNvPr id="490504" name="Text Box 4"/>
          <p:cNvSpPr txBox="1"/>
          <p:nvPr/>
        </p:nvSpPr>
        <p:spPr>
          <a:xfrm>
            <a:off x="7543800" y="1471613"/>
            <a:ext cx="3540125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Cambria" panose="02040503050406030204" charset="0"/>
              </a:rPr>
              <a:t>Parsley Type Checker API</a:t>
            </a:r>
            <a:endParaRPr lang="en-US" altLang="zh-CN" b="1">
              <a:latin typeface="Cambria" panose="0204050305040603020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7239000" y="4648200"/>
            <a:ext cx="4572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3" name="Rectangles 2"/>
          <p:cNvSpPr/>
          <p:nvPr/>
        </p:nvSpPr>
        <p:spPr>
          <a:xfrm>
            <a:off x="3962400" y="3124200"/>
            <a:ext cx="1668463" cy="36353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  <p:sp>
        <p:nvSpPr>
          <p:cNvPr id="194" name="Google Shape;194;p21"/>
          <p:cNvSpPr txBox="1"/>
          <p:nvPr>
            <p:ph type="title" idx="3"/>
          </p:nvPr>
        </p:nvSpPr>
        <p:spPr>
          <a:xfrm>
            <a:off x="7205000" y="10053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</a:p>
        </p:txBody>
      </p:sp>
      <p:sp>
        <p:nvSpPr>
          <p:cNvPr id="195" name="Google Shape;195;p21"/>
          <p:cNvSpPr txBox="1"/>
          <p:nvPr>
            <p:ph type="title" idx="4"/>
          </p:nvPr>
        </p:nvSpPr>
        <p:spPr>
          <a:xfrm>
            <a:off x="7205000" y="13767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</a:p>
        </p:txBody>
      </p:sp>
      <p:sp>
        <p:nvSpPr>
          <p:cNvPr id="196" name="Google Shape;196;p21"/>
          <p:cNvSpPr txBox="1"/>
          <p:nvPr>
            <p:ph type="body" idx="5"/>
          </p:nvPr>
        </p:nvSpPr>
        <p:spPr>
          <a:xfrm>
            <a:off x="7205000" y="2023600"/>
            <a:ext cx="40916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-US" sz="3735" b="1"/>
              <a:t>SPARTA + Arlington PDF Model Demo</a:t>
            </a:r>
            <a:endParaRPr lang="en-US" sz="3735" b="1"/>
          </a:p>
        </p:txBody>
      </p:sp>
      <p:sp>
        <p:nvSpPr>
          <p:cNvPr id="197" name="Google Shape;197;p21"/>
          <p:cNvSpPr txBox="1"/>
          <p:nvPr>
            <p:ph type="title" idx="6"/>
          </p:nvPr>
        </p:nvSpPr>
        <p:spPr>
          <a:xfrm>
            <a:off x="7205000" y="38694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</a:p>
        </p:txBody>
      </p:sp>
      <p:sp>
        <p:nvSpPr>
          <p:cNvPr id="198" name="Google Shape;198;p21"/>
          <p:cNvSpPr txBox="1"/>
          <p:nvPr>
            <p:ph type="title" idx="7"/>
          </p:nvPr>
        </p:nvSpPr>
        <p:spPr>
          <a:xfrm>
            <a:off x="7205000" y="42408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</a:p>
        </p:txBody>
      </p:sp>
      <p:sp>
        <p:nvSpPr>
          <p:cNvPr id="199" name="Google Shape;199;p21"/>
          <p:cNvSpPr txBox="1"/>
          <p:nvPr>
            <p:ph type="body" idx="8"/>
          </p:nvPr>
        </p:nvSpPr>
        <p:spPr>
          <a:xfrm>
            <a:off x="7205000" y="4887700"/>
            <a:ext cx="40916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endParaRPr lang="en-US" sz="3735" b="1"/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itle 2"/>
          <p:cNvSpPr/>
          <p:nvPr>
            <p:ph type="title" idx="2"/>
          </p:nvPr>
        </p:nvSpPr>
        <p:spPr/>
        <p:txBody>
          <a:bodyPr/>
          <a:p>
            <a:endParaRPr lang="en-US"/>
          </a:p>
        </p:txBody>
      </p:sp>
      <p:sp>
        <p:nvSpPr>
          <p:cNvPr id="4" name="Text Placeholder 3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3825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05506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33827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Finding Parser Differentials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33829" name="Content Placeholder 6"/>
          <p:cNvSpPr>
            <a:spLocks noGrp="1"/>
          </p:cNvSpPr>
          <p:nvPr>
            <p:ph type="body" idx="1"/>
          </p:nvPr>
        </p:nvSpPr>
        <p:spPr>
          <a:xfrm>
            <a:off x="504825" y="1676400"/>
            <a:ext cx="11271250" cy="4672013"/>
          </a:xfrm>
          <a:noFill/>
          <a:ln>
            <a:noFill/>
          </a:ln>
        </p:spPr>
        <p:txBody>
          <a:bodyPr wrap="square" lIns="0" tIns="0" rIns="0" bIns="0" anchor="t" anchorCtr="0"/>
          <a:p>
            <a:pPr marL="342900" indent="-342900" defTabSz="64325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PDF files log the tools used to create the PDF file</a:t>
            </a:r>
            <a:b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</a:br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We logged various type checker violations by the PDF creation tools</a:t>
            </a:r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</p:txBody>
      </p:sp>
      <p:pic>
        <p:nvPicPr>
          <p:cNvPr id="405510" name="Picture 1" descr="Screenshot_20220109_2228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276600"/>
            <a:ext cx="10650538" cy="313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286635" y="6348730"/>
            <a:ext cx="16656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*Date</a:t>
            </a:r>
            <a:endParaRPr 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sldNum" idx="7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  <p:sp>
        <p:nvSpPr>
          <p:cNvPr id="180" name="Google Shape;180;p20"/>
          <p:cNvSpPr txBox="1"/>
          <p:nvPr>
            <p:ph type="body" idx="1"/>
          </p:nvPr>
        </p:nvSpPr>
        <p:spPr>
          <a:xfrm>
            <a:off x="1372447" y="1732280"/>
            <a:ext cx="9302327" cy="448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 panose="0208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Ph.D. advisors: Sean Smith and Sergey Bratus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 panose="0208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Collaborators on this work: Prashanth Mundkur and Natarajan Shankar (SRI International) and Peter Wyatt (PDF Association)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 panose="0208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Funding Agency: The DARPA SAFEDOCS project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1" name="Google Shape;181;p20"/>
          <p:cNvSpPr txBox="1"/>
          <p:nvPr>
            <p:ph type="subTitle" idx="2"/>
          </p:nvPr>
        </p:nvSpPr>
        <p:spPr>
          <a:xfrm>
            <a:off x="1368213" y="892387"/>
            <a:ext cx="930656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US" sz="373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Acknowledgments</a:t>
            </a:r>
            <a:endParaRPr lang="en-US" sz="3735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2" name="Google Shape;182;p20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3697" name="Picture 1" descr="preview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4475" y="1601788"/>
            <a:ext cx="7686675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21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13699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37923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Page Tree Nodes are interesting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34000" y="2200275"/>
            <a:ext cx="15240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pic>
        <p:nvPicPr>
          <p:cNvPr id="413703" name="Picture 6" descr="preview1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601788"/>
            <a:ext cx="7745413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704" name="Picture 8" descr="Screenshot_20220501_121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463" y="3733800"/>
            <a:ext cx="5553075" cy="3027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4648200" y="4114800"/>
            <a:ext cx="629920" cy="1739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3" name="Rectangles 2"/>
          <p:cNvSpPr/>
          <p:nvPr/>
        </p:nvSpPr>
        <p:spPr>
          <a:xfrm>
            <a:off x="4648200" y="4953000"/>
            <a:ext cx="629920" cy="1739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4" name="Rectangles 3"/>
          <p:cNvSpPr/>
          <p:nvPr/>
        </p:nvSpPr>
        <p:spPr>
          <a:xfrm>
            <a:off x="4648200" y="5410200"/>
            <a:ext cx="629920" cy="1739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6" name="Text Box 5"/>
          <p:cNvSpPr txBox="1"/>
          <p:nvPr/>
        </p:nvSpPr>
        <p:spPr>
          <a:xfrm>
            <a:off x="-61595" y="2270760"/>
            <a:ext cx="30988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ldLvl="0" animBg="1"/>
      <p:bldP spid="3" grpId="1" bldLvl="0" animBg="1"/>
      <p:bldP spid="4" grpId="1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  <p:sp>
        <p:nvSpPr>
          <p:cNvPr id="194" name="Google Shape;194;p21"/>
          <p:cNvSpPr txBox="1"/>
          <p:nvPr>
            <p:ph type="title" idx="3"/>
          </p:nvPr>
        </p:nvSpPr>
        <p:spPr>
          <a:xfrm>
            <a:off x="7205000" y="10053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</a:p>
        </p:txBody>
      </p:sp>
      <p:sp>
        <p:nvSpPr>
          <p:cNvPr id="195" name="Google Shape;195;p21"/>
          <p:cNvSpPr txBox="1"/>
          <p:nvPr>
            <p:ph type="title" idx="4"/>
          </p:nvPr>
        </p:nvSpPr>
        <p:spPr>
          <a:xfrm>
            <a:off x="7205000" y="13767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</a:p>
        </p:txBody>
      </p:sp>
      <p:sp>
        <p:nvSpPr>
          <p:cNvPr id="196" name="Google Shape;196;p21"/>
          <p:cNvSpPr txBox="1"/>
          <p:nvPr>
            <p:ph type="body" idx="5"/>
          </p:nvPr>
        </p:nvSpPr>
        <p:spPr>
          <a:xfrm>
            <a:off x="7205000" y="2174730"/>
            <a:ext cx="40916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-US" sz="3735" b="1"/>
              <a:t>Type Checker Demo</a:t>
            </a:r>
            <a:endParaRPr lang="en-US" sz="3735" b="1"/>
          </a:p>
        </p:txBody>
      </p:sp>
      <p:sp>
        <p:nvSpPr>
          <p:cNvPr id="197" name="Google Shape;197;p21"/>
          <p:cNvSpPr txBox="1"/>
          <p:nvPr>
            <p:ph type="title" idx="6"/>
          </p:nvPr>
        </p:nvSpPr>
        <p:spPr>
          <a:xfrm>
            <a:off x="7205000" y="38694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</a:p>
        </p:txBody>
      </p:sp>
      <p:sp>
        <p:nvSpPr>
          <p:cNvPr id="198" name="Google Shape;198;p21"/>
          <p:cNvSpPr txBox="1"/>
          <p:nvPr>
            <p:ph type="title" idx="7"/>
          </p:nvPr>
        </p:nvSpPr>
        <p:spPr>
          <a:xfrm>
            <a:off x="7205000" y="42408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</a:p>
        </p:txBody>
      </p:sp>
      <p:sp>
        <p:nvSpPr>
          <p:cNvPr id="199" name="Google Shape;199;p21"/>
          <p:cNvSpPr txBox="1"/>
          <p:nvPr>
            <p:ph type="body" idx="8"/>
          </p:nvPr>
        </p:nvSpPr>
        <p:spPr>
          <a:xfrm>
            <a:off x="7205000" y="4887700"/>
            <a:ext cx="40916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endParaRPr lang="en-US" sz="3735" b="1"/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itle 2"/>
          <p:cNvSpPr/>
          <p:nvPr>
            <p:ph type="title" idx="2"/>
          </p:nvPr>
        </p:nvSpPr>
        <p:spPr/>
        <p:txBody>
          <a:bodyPr/>
          <a:p>
            <a:endParaRPr lang="en-US"/>
          </a:p>
        </p:txBody>
      </p:sp>
      <p:sp>
        <p:nvSpPr>
          <p:cNvPr id="4" name="Text Placeholder 3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9969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94594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39971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Evaluation on the arXiv dataset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39973" name="Content Placeholder 6"/>
          <p:cNvSpPr>
            <a:spLocks noGrp="1"/>
          </p:cNvSpPr>
          <p:nvPr>
            <p:ph type="body" idx="1"/>
          </p:nvPr>
        </p:nvSpPr>
        <p:spPr>
          <a:xfrm>
            <a:off x="504825" y="1676400"/>
            <a:ext cx="11271250" cy="4672013"/>
          </a:xfrm>
          <a:noFill/>
          <a:ln>
            <a:noFill/>
          </a:ln>
        </p:spPr>
        <p:txBody>
          <a:bodyPr wrap="square" lIns="0" tIns="0" rIns="0" bIns="0" anchor="t" anchorCtr="0"/>
          <a:p>
            <a:pPr marL="342900" indent="-342900" defTabSz="64325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We collected PDFs from three months (January to March 2022) of arXiv data</a:t>
            </a:r>
            <a:b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</a:br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This accounted for over 40,000 PDF files amounting to over 100 GiB</a:t>
            </a:r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Latex tools seem to get font dictionaries wrong very often</a:t>
            </a:r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</p:txBody>
      </p:sp>
      <p:pic>
        <p:nvPicPr>
          <p:cNvPr id="494598" name="Picture 1" descr="arxi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0" y="4879975"/>
            <a:ext cx="7950200" cy="156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21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09602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37923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Why do we need a transformation tool?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/>
          <p:nvPr>
            <p:ph type="body" idx="1"/>
          </p:nvPr>
        </p:nvSpPr>
        <p:spPr>
          <a:xfrm>
            <a:off x="415925" y="1536700"/>
            <a:ext cx="11360150" cy="2852738"/>
          </a:xfrm>
        </p:spPr>
        <p:txBody>
          <a:bodyPr wrap="square" lIns="91425" tIns="91425" rIns="91425" bIns="91425" anchor="t" anchorCtr="0"/>
          <a:p>
            <a:pPr defTabSz="643255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PDFs contain numerous type errors</a:t>
            </a:r>
            <a:b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</a:br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  <a:p>
            <a:pPr defTabSz="643255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kern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These type mismatches can lead to parser differentials, text extraction differentials, or rendering differentials</a:t>
            </a:r>
            <a:endParaRPr lang="en-US" altLang="zh-CN" sz="2400" kern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</p:txBody>
      </p:sp>
      <p:pic>
        <p:nvPicPr>
          <p:cNvPr id="409606" name="Picture 4" descr="reducer-motiv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9130" y="4572000"/>
            <a:ext cx="8332788" cy="174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1649" name="Picture 2" descr="parsir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71600"/>
            <a:ext cx="12192000" cy="270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21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11651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37923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PDFFixer Overview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37925" name="Content Placeholder 6"/>
          <p:cNvSpPr>
            <a:spLocks noGrp="1"/>
          </p:cNvSpPr>
          <p:nvPr>
            <p:ph type="body" idx="1"/>
          </p:nvPr>
        </p:nvSpPr>
        <p:spPr>
          <a:xfrm>
            <a:off x="685800" y="4191000"/>
            <a:ext cx="10955338" cy="2438400"/>
          </a:xfrm>
          <a:noFill/>
          <a:ln>
            <a:noFill/>
          </a:ln>
        </p:spPr>
        <p:txBody>
          <a:bodyPr wrap="square" lIns="0" tIns="0" rIns="0" bIns="0" anchor="t" anchorCtr="0"/>
          <a:p>
            <a:pPr marL="342900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b="1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Parsley IR: </a:t>
            </a: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An intermediate representation to store the syntax of PDF objects</a:t>
            </a:r>
            <a:b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</a:b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80604020202020204" pitchFamily="34" charset="0"/>
              <a:buChar char="•"/>
            </a:pPr>
            <a:r>
              <a:rPr lang="en-US" altLang="zh-CN" sz="2400" b="1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Parsley Reducer: </a:t>
            </a:r>
            <a:r>
              <a:rPr lang="en-US" altLang="zh-CN" sz="2400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charset="0"/>
                <a:ea typeface="National 2" charset="0"/>
                <a:cs typeface="+mj-ea"/>
              </a:rPr>
              <a:t> Applies a set of transformations to the IR</a:t>
            </a:r>
            <a:endParaRPr lang="en-US" altLang="zh-CN" sz="2400" kern="120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charset="0"/>
              <a:ea typeface="National 2" charset="0"/>
              <a:cs typeface="+mj-ea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3697" name="Picture 1" descr="preview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4475" y="1601788"/>
            <a:ext cx="7686675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21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13699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37923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An example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34000" y="2200275"/>
            <a:ext cx="15240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pic>
        <p:nvPicPr>
          <p:cNvPr id="413703" name="Picture 6" descr="preview1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601788"/>
            <a:ext cx="7745413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704" name="Picture 8" descr="Screenshot_20220501_121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463" y="3733800"/>
            <a:ext cx="5553075" cy="3027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4648200" y="4114800"/>
            <a:ext cx="629920" cy="1739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3" name="Rectangles 2"/>
          <p:cNvSpPr/>
          <p:nvPr/>
        </p:nvSpPr>
        <p:spPr>
          <a:xfrm>
            <a:off x="4648200" y="4953000"/>
            <a:ext cx="629920" cy="1739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4" name="Rectangles 3"/>
          <p:cNvSpPr/>
          <p:nvPr/>
        </p:nvSpPr>
        <p:spPr>
          <a:xfrm>
            <a:off x="4648200" y="5410200"/>
            <a:ext cx="629920" cy="1739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21" name="Google Shape;163;p23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15746" name="Google Shape;165;p23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337923" name="Google Shape;166;p23"/>
          <p:cNvSpPr>
            <a:spLocks noGrp="1"/>
          </p:cNvSpPr>
          <p:nvPr>
            <p:ph type="title"/>
          </p:nvPr>
        </p:nvSpPr>
        <p:spPr>
          <a:xfrm>
            <a:off x="415925" y="360363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PDFFixer applications</a:t>
            </a:r>
            <a:endParaRPr kumimoji="0" lang="en-US" altLang="zh-CN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68" name="Google Shape;168;p23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337925" name="Content Placeholder 6"/>
          <p:cNvSpPr>
            <a:spLocks noGrp="1"/>
          </p:cNvSpPr>
          <p:nvPr>
            <p:ph type="body" idx="1"/>
          </p:nvPr>
        </p:nvSpPr>
        <p:spPr>
          <a:xfrm>
            <a:off x="685800" y="1655763"/>
            <a:ext cx="10955338" cy="4973638"/>
          </a:xfrm>
          <a:noFill/>
          <a:ln>
            <a:noFill/>
          </a:ln>
        </p:spPr>
        <p:txBody>
          <a:bodyPr wrap="square" lIns="0" tIns="0" rIns="0" bIns="0" anchor="t" anchorCtr="0"/>
          <a:p>
            <a:pPr marL="342900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400" b="1">
                <a:solidFill>
                  <a:schemeClr val="tx1"/>
                </a:solidFill>
                <a:latin typeface="Cambria" panose="02040503050406030204" charset="0"/>
                <a:sym typeface="+mn-ea"/>
              </a:rPr>
              <a:t>Normalize PDFs: </a:t>
            </a:r>
            <a:r>
              <a:rPr lang="en-US" altLang="zh-CN" sz="2400">
                <a:solidFill>
                  <a:schemeClr val="tx1"/>
                </a:solidFill>
                <a:latin typeface="Cambria" panose="02040503050406030204" charset="0"/>
                <a:sym typeface="+mn-ea"/>
              </a:rPr>
              <a:t>Several PDFs in the wild contain bugs that lead to differentials. We must normalize PDFs to bring them closer to the standard</a:t>
            </a:r>
            <a:endParaRPr lang="en-US" altLang="zh-CN" sz="2400" kern="1200" baseline="0">
              <a:solidFill>
                <a:schemeClr val="tx1"/>
              </a:solidFill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endParaRPr lang="en-US" altLang="zh-CN" sz="2400" b="1" kern="1200" baseline="0">
              <a:solidFill>
                <a:schemeClr val="tx1"/>
              </a:solidFill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400" b="1" kern="1200" baseline="0">
                <a:solidFill>
                  <a:schemeClr val="tx1"/>
                </a:solidFill>
                <a:latin typeface="Cambria" panose="02040503050406030204" charset="0"/>
                <a:ea typeface="National 2" charset="0"/>
                <a:cs typeface="+mj-ea"/>
              </a:rPr>
              <a:t>Redacting data: </a:t>
            </a:r>
            <a:r>
              <a:rPr lang="en-US" altLang="zh-CN" sz="2400" kern="1200" baseline="0">
                <a:solidFill>
                  <a:schemeClr val="tx1"/>
                </a:solidFill>
                <a:latin typeface="Cambria" panose="02040503050406030204" charset="0"/>
                <a:ea typeface="National 2" charset="0"/>
                <a:cs typeface="+mj-ea"/>
              </a:rPr>
              <a:t>PDFs often contain sensitive metadata</a:t>
            </a:r>
            <a:endParaRPr lang="en-US" altLang="zh-CN" sz="2400" kern="1200" baseline="0">
              <a:solidFill>
                <a:schemeClr val="tx1"/>
              </a:solidFill>
              <a:latin typeface="Cambria" panose="02040503050406030204" charset="0"/>
              <a:ea typeface="National 2" charset="0"/>
              <a:cs typeface="+mj-ea"/>
            </a:endParaRPr>
          </a:p>
          <a:p>
            <a:pPr marL="800100" lvl="1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latin typeface="Cambria" panose="02040503050406030204" charset="0"/>
                <a:ea typeface="National 2" charset="0"/>
                <a:cs typeface="+mj-ea"/>
              </a:rPr>
              <a:t>Creation tools used, author names, operating system versions</a:t>
            </a:r>
            <a:br>
              <a:rPr lang="en-US" altLang="zh-CN" sz="2400" kern="1200" baseline="0">
                <a:solidFill>
                  <a:schemeClr val="tx1"/>
                </a:solidFill>
                <a:latin typeface="Cambria" panose="02040503050406030204" charset="0"/>
                <a:ea typeface="National 2" charset="0"/>
                <a:cs typeface="+mj-ea"/>
              </a:rPr>
            </a:br>
            <a:endParaRPr lang="en-US" altLang="zh-CN" sz="2400" kern="1200" baseline="0">
              <a:solidFill>
                <a:schemeClr val="tx1"/>
              </a:solidFill>
              <a:latin typeface="Cambria" panose="02040503050406030204" charset="0"/>
              <a:ea typeface="National 2" charset="0"/>
              <a:cs typeface="+mj-ea"/>
            </a:endParaRPr>
          </a:p>
          <a:p>
            <a:pPr marL="342900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400" b="1" kern="1200" baseline="0">
                <a:solidFill>
                  <a:schemeClr val="tx1"/>
                </a:solidFill>
                <a:latin typeface="Cambria" panose="02040503050406030204" charset="0"/>
                <a:ea typeface="National 2" charset="0"/>
                <a:cs typeface="+mj-ea"/>
              </a:rPr>
              <a:t>Adversarial file generation: </a:t>
            </a:r>
            <a:r>
              <a:rPr lang="en-US" altLang="zh-CN" sz="2400" kern="1200" baseline="0">
                <a:solidFill>
                  <a:schemeClr val="tx1"/>
                </a:solidFill>
                <a:latin typeface="Cambria" panose="02040503050406030204" charset="0"/>
                <a:ea typeface="National 2" charset="0"/>
                <a:cs typeface="+mj-ea"/>
              </a:rPr>
              <a:t> Generating malformed files to test PDF readers for resilience</a:t>
            </a:r>
            <a:endParaRPr lang="en-US" altLang="zh-CN" sz="2400" kern="1200" baseline="0">
              <a:solidFill>
                <a:schemeClr val="tx1"/>
              </a:solidFill>
              <a:latin typeface="Cambria" panose="02040503050406030204" charset="0"/>
              <a:ea typeface="National 2" charset="0"/>
              <a:cs typeface="+mj-ea"/>
            </a:endParaRPr>
          </a:p>
          <a:p>
            <a:pPr marL="800100" lvl="1" indent="-342900" defTabSz="643255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80604020202020204" pitchFamily="34" charset="0"/>
              <a:buChar char="•"/>
            </a:pPr>
            <a:r>
              <a:rPr lang="en-US" altLang="zh-CN" sz="2400" kern="1200" baseline="0">
                <a:solidFill>
                  <a:schemeClr val="tx1"/>
                </a:solidFill>
                <a:latin typeface="Cambria" panose="02040503050406030204" charset="0"/>
                <a:ea typeface="National 2" charset="0"/>
                <a:cs typeface="+mj-ea"/>
              </a:rPr>
              <a:t>We found a denial-of-service attack in versions of Mutool prior to 2020.</a:t>
            </a:r>
            <a:endParaRPr lang="en-US" altLang="zh-CN" sz="2400" kern="1200" baseline="0">
              <a:solidFill>
                <a:schemeClr val="tx1"/>
              </a:solidFill>
              <a:latin typeface="Cambria" panose="02040503050406030204" charset="0"/>
              <a:ea typeface="National 2" charset="0"/>
              <a:cs typeface="+mj-ea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  <p:sp>
        <p:nvSpPr>
          <p:cNvPr id="194" name="Google Shape;194;p21"/>
          <p:cNvSpPr txBox="1"/>
          <p:nvPr>
            <p:ph type="title" idx="3"/>
          </p:nvPr>
        </p:nvSpPr>
        <p:spPr>
          <a:xfrm>
            <a:off x="7205000" y="10053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</a:p>
        </p:txBody>
      </p:sp>
      <p:sp>
        <p:nvSpPr>
          <p:cNvPr id="195" name="Google Shape;195;p21"/>
          <p:cNvSpPr txBox="1"/>
          <p:nvPr>
            <p:ph type="title" idx="4"/>
          </p:nvPr>
        </p:nvSpPr>
        <p:spPr>
          <a:xfrm>
            <a:off x="7205000" y="13767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</a:p>
        </p:txBody>
      </p:sp>
      <p:sp>
        <p:nvSpPr>
          <p:cNvPr id="196" name="Google Shape;196;p21"/>
          <p:cNvSpPr txBox="1"/>
          <p:nvPr>
            <p:ph type="body" idx="5"/>
          </p:nvPr>
        </p:nvSpPr>
        <p:spPr>
          <a:xfrm>
            <a:off x="7205000" y="2174730"/>
            <a:ext cx="40916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-US" sz="3735" b="1"/>
              <a:t>Machine Readable Specs may not be perfect either</a:t>
            </a:r>
            <a:endParaRPr lang="en-US" sz="3735" b="1"/>
          </a:p>
        </p:txBody>
      </p:sp>
      <p:sp>
        <p:nvSpPr>
          <p:cNvPr id="197" name="Google Shape;197;p21"/>
          <p:cNvSpPr txBox="1"/>
          <p:nvPr>
            <p:ph type="title" idx="6"/>
          </p:nvPr>
        </p:nvSpPr>
        <p:spPr>
          <a:xfrm>
            <a:off x="7205000" y="38694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</a:p>
        </p:txBody>
      </p:sp>
      <p:sp>
        <p:nvSpPr>
          <p:cNvPr id="198" name="Google Shape;198;p21"/>
          <p:cNvSpPr txBox="1"/>
          <p:nvPr>
            <p:ph type="title" idx="7"/>
          </p:nvPr>
        </p:nvSpPr>
        <p:spPr>
          <a:xfrm>
            <a:off x="7205000" y="42408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</a:p>
        </p:txBody>
      </p:sp>
      <p:sp>
        <p:nvSpPr>
          <p:cNvPr id="199" name="Google Shape;199;p21"/>
          <p:cNvSpPr txBox="1"/>
          <p:nvPr>
            <p:ph type="body" idx="8"/>
          </p:nvPr>
        </p:nvSpPr>
        <p:spPr>
          <a:xfrm>
            <a:off x="7205000" y="4887700"/>
            <a:ext cx="40916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endParaRPr lang="en-US" sz="3735" b="1"/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itle 2"/>
          <p:cNvSpPr/>
          <p:nvPr>
            <p:ph type="title" idx="2"/>
          </p:nvPr>
        </p:nvSpPr>
        <p:spPr/>
        <p:txBody>
          <a:bodyPr/>
          <a:p>
            <a:endParaRPr lang="en-US"/>
          </a:p>
        </p:txBody>
      </p:sp>
      <p:sp>
        <p:nvSpPr>
          <p:cNvPr id="4" name="Text Placeholder 3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0817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82306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290819" name="Google Shape;132;p20"/>
          <p:cNvSpPr>
            <a:spLocks noGrp="1"/>
          </p:cNvSpPr>
          <p:nvPr>
            <p:ph type="title"/>
          </p:nvPr>
        </p:nvSpPr>
        <p:spPr>
          <a:xfrm>
            <a:off x="415925" y="36131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But...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pic>
        <p:nvPicPr>
          <p:cNvPr id="3" name="Picture 2" descr="FUaoGHPWUAAYM2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5120" y="1676400"/>
            <a:ext cx="3935730" cy="47859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036445" y="6522720"/>
            <a:ext cx="4623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From @_tallison and @MyMilkedEek</a:t>
            </a:r>
            <a:endParaRPr lang="en-US" sz="1800"/>
          </a:p>
        </p:txBody>
      </p:sp>
      <p:pic>
        <p:nvPicPr>
          <p:cNvPr id="7" name="Picture 6" descr="FVjtE9qXoAA6WK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5" y="1447800"/>
            <a:ext cx="3671570" cy="48907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  <p:sp>
        <p:nvSpPr>
          <p:cNvPr id="191" name="Google Shape;191;p21"/>
          <p:cNvSpPr txBox="1"/>
          <p:nvPr>
            <p:ph type="title"/>
          </p:nvPr>
        </p:nvSpPr>
        <p:spPr>
          <a:xfrm>
            <a:off x="690233" y="10053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2265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Prashant Anantharaman</a:t>
            </a:r>
            <a:endParaRPr lang="en-US" sz="2265" u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2" name="Google Shape;192;p21"/>
          <p:cNvSpPr txBox="1"/>
          <p:nvPr>
            <p:ph type="title" idx="2"/>
          </p:nvPr>
        </p:nvSpPr>
        <p:spPr>
          <a:xfrm>
            <a:off x="690233" y="13767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6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prashant@prashant.at</a:t>
            </a:r>
            <a:endParaRPr lang="en-US" sz="226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3" name="Google Shape;193;p21"/>
          <p:cNvSpPr txBox="1"/>
          <p:nvPr>
            <p:ph type="body" idx="1"/>
          </p:nvPr>
        </p:nvSpPr>
        <p:spPr>
          <a:xfrm>
            <a:off x="690233" y="2023600"/>
            <a:ext cx="40916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-US" sz="226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https://prashant.at</a:t>
            </a:r>
            <a:endParaRPr lang="en-US" sz="226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4" name="Google Shape;194;p21"/>
          <p:cNvSpPr txBox="1"/>
          <p:nvPr>
            <p:ph type="title" idx="3"/>
          </p:nvPr>
        </p:nvSpPr>
        <p:spPr>
          <a:xfrm>
            <a:off x="7205000" y="10053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</a:p>
        </p:txBody>
      </p:sp>
      <p:sp>
        <p:nvSpPr>
          <p:cNvPr id="195" name="Google Shape;195;p21"/>
          <p:cNvSpPr txBox="1"/>
          <p:nvPr>
            <p:ph type="title" idx="4"/>
          </p:nvPr>
        </p:nvSpPr>
        <p:spPr>
          <a:xfrm>
            <a:off x="7205000" y="13767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</a:p>
        </p:txBody>
      </p:sp>
      <p:sp>
        <p:nvSpPr>
          <p:cNvPr id="196" name="Google Shape;196;p21"/>
          <p:cNvSpPr txBox="1"/>
          <p:nvPr>
            <p:ph type="body" idx="5"/>
          </p:nvPr>
        </p:nvSpPr>
        <p:spPr>
          <a:xfrm>
            <a:off x="7205000" y="2023600"/>
            <a:ext cx="4091600" cy="1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-US" sz="3735" b="1"/>
              <a:t>Thank you</a:t>
            </a:r>
            <a:endParaRPr lang="en-US" sz="3735" b="1"/>
          </a:p>
        </p:txBody>
      </p:sp>
      <p:sp>
        <p:nvSpPr>
          <p:cNvPr id="197" name="Google Shape;197;p21"/>
          <p:cNvSpPr txBox="1"/>
          <p:nvPr>
            <p:ph type="title" idx="6"/>
          </p:nvPr>
        </p:nvSpPr>
        <p:spPr>
          <a:xfrm>
            <a:off x="7205000" y="3869400"/>
            <a:ext cx="4091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</a:p>
        </p:txBody>
      </p:sp>
      <p:sp>
        <p:nvSpPr>
          <p:cNvPr id="198" name="Google Shape;198;p21"/>
          <p:cNvSpPr txBox="1"/>
          <p:nvPr>
            <p:ph type="title" idx="7"/>
          </p:nvPr>
        </p:nvSpPr>
        <p:spPr>
          <a:xfrm>
            <a:off x="7205000" y="4240884"/>
            <a:ext cx="4091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</a:p>
        </p:txBody>
      </p:sp>
      <p:sp>
        <p:nvSpPr>
          <p:cNvPr id="199" name="Google Shape;199;p21"/>
          <p:cNvSpPr txBox="1"/>
          <p:nvPr>
            <p:ph type="body" idx="8"/>
          </p:nvPr>
        </p:nvSpPr>
        <p:spPr>
          <a:xfrm>
            <a:off x="7205000" y="4887700"/>
            <a:ext cx="40916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-US" sz="3735" b="1"/>
              <a:t>Questions?</a:t>
            </a:r>
            <a:endParaRPr lang="en-US" sz="3735" b="1"/>
          </a:p>
        </p:txBody>
      </p:sp>
      <p:sp>
        <p:nvSpPr>
          <p:cNvPr id="202" name="Google Shape;202;p21"/>
          <p:cNvSpPr txBox="1"/>
          <p:nvPr>
            <p:ph type="body" idx="14"/>
          </p:nvPr>
        </p:nvSpPr>
        <p:spPr>
          <a:xfrm>
            <a:off x="690033" y="3716867"/>
            <a:ext cx="4091940" cy="293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-US" sz="21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Talk to me about:</a:t>
            </a:r>
            <a:endParaRPr lang="en-US" sz="21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</a:pPr>
            <a:r>
              <a:rPr lang="en-US" sz="21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Weird Machines,</a:t>
            </a:r>
            <a:endParaRPr lang="en-US" sz="21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</a:pPr>
            <a:r>
              <a:rPr lang="en-US" sz="21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Industrial/Home IoT Security, and</a:t>
            </a:r>
            <a:endParaRPr lang="en-US" sz="21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</a:pPr>
            <a:r>
              <a:rPr lang="en-US" sz="21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Formats.</a:t>
            </a:r>
            <a:endParaRPr lang="en-US" sz="21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0817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82306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290819" name="Google Shape;132;p20"/>
          <p:cNvSpPr>
            <a:spLocks noGrp="1"/>
          </p:cNvSpPr>
          <p:nvPr>
            <p:ph type="title"/>
          </p:nvPr>
        </p:nvSpPr>
        <p:spPr>
          <a:xfrm>
            <a:off x="415925" y="36131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Why PDFs?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1"/>
          <a:srcRect l="15871" t="11958" r="31436" b="7945"/>
          <a:stretch>
            <a:fillRect/>
          </a:stretch>
        </p:blipFill>
        <p:spPr>
          <a:xfrm>
            <a:off x="5681545" y="3276880"/>
            <a:ext cx="1798534" cy="220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5986145" y="1770380"/>
            <a:ext cx="2474595" cy="142367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/>
              <a:t>Hmmm? Don’t they embed several other formats starting with images and everything? </a:t>
            </a:r>
            <a:endParaRPr lang="en-US" altLang="en-GB" sz="1800"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2"/>
          <a:srcRect l="10988" t="9877" r="14711"/>
          <a:stretch>
            <a:fillRect/>
          </a:stretch>
        </p:blipFill>
        <p:spPr>
          <a:xfrm>
            <a:off x="9110199" y="3734010"/>
            <a:ext cx="1615799" cy="164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8729345" y="2590800"/>
            <a:ext cx="3387725" cy="1176655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(a long Russian story…)</a:t>
            </a:r>
            <a:endParaRPr lang="en-GB"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Lately we’ve been thinking about PDFs! How do we even write a parser to validate PDFs?</a:t>
            </a:r>
            <a:endParaRPr lang="en-US" sz="1800"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91120" y="3276600"/>
            <a:ext cx="1372876" cy="13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TMq2cJXoAAR3dZ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35" y="1770380"/>
            <a:ext cx="5334000" cy="42481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37260" y="6096000"/>
            <a:ext cx="37649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/>
              <a:t>@MyMilkedEek</a:t>
            </a:r>
            <a:endParaRPr lang="en-US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0817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82306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290819" name="Google Shape;132;p20"/>
          <p:cNvSpPr>
            <a:spLocks noGrp="1"/>
          </p:cNvSpPr>
          <p:nvPr>
            <p:ph type="title"/>
          </p:nvPr>
        </p:nvSpPr>
        <p:spPr>
          <a:xfrm>
            <a:off x="415925" y="36131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Do specifications still matter? 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180" name="Google Shape;180;p20"/>
          <p:cNvSpPr txBox="1"/>
          <p:nvPr>
            <p:ph type="body" idx="1"/>
          </p:nvPr>
        </p:nvSpPr>
        <p:spPr>
          <a:xfrm>
            <a:off x="1372447" y="1732280"/>
            <a:ext cx="9302327" cy="448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</a:bodyPr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Thousands of PDF readers and text extraction tools need to display exactly the same content. 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None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is a demo of 3 text extraction tools!</a:t>
            </a:r>
            <a:endParaRPr 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sldNum" idx="7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  <p:sp>
        <p:nvSpPr>
          <p:cNvPr id="180" name="Google Shape;180;p20"/>
          <p:cNvSpPr txBox="1"/>
          <p:nvPr>
            <p:ph type="body" idx="1"/>
          </p:nvPr>
        </p:nvSpPr>
        <p:spPr>
          <a:xfrm>
            <a:off x="1372447" y="1732280"/>
            <a:ext cx="9302327" cy="448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LangSec Introduction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 Format Overview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Approach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SPARTA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PDFFixer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1" name="Google Shape;181;p20"/>
          <p:cNvSpPr txBox="1"/>
          <p:nvPr>
            <p:ph type="subTitle" idx="2"/>
          </p:nvPr>
        </p:nvSpPr>
        <p:spPr>
          <a:xfrm>
            <a:off x="1368213" y="892387"/>
            <a:ext cx="930656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US" sz="373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Overview</a:t>
            </a:r>
            <a:endParaRPr lang="en-US" sz="3735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2" name="Google Shape;182;p20"/>
          <p:cNvSpPr txBox="1"/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z="1780"/>
            </a:fld>
            <a:endParaRPr lang="en-GB" sz="178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0817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82306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290819" name="Google Shape;132;p20"/>
          <p:cNvSpPr>
            <a:spLocks noGrp="1"/>
          </p:cNvSpPr>
          <p:nvPr>
            <p:ph type="title"/>
          </p:nvPr>
        </p:nvSpPr>
        <p:spPr>
          <a:xfrm>
            <a:off x="415925" y="36131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The Heartbleed bug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pic>
        <p:nvPicPr>
          <p:cNvPr id="482308" name="Picture 1" descr="Screenshot_20220109_180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1600200"/>
            <a:ext cx="7891463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Screenshot_20220109_1817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38338"/>
            <a:ext cx="7286625" cy="2981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2865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84354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292867" name="Google Shape;132;p20"/>
          <p:cNvSpPr>
            <a:spLocks noGrp="1"/>
          </p:cNvSpPr>
          <p:nvPr>
            <p:ph type="title"/>
          </p:nvPr>
        </p:nvSpPr>
        <p:spPr>
          <a:xfrm>
            <a:off x="415925" y="285750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The Heartbleed bug (contd.)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484356" name="Text Box 3"/>
          <p:cNvSpPr txBox="1"/>
          <p:nvPr/>
        </p:nvSpPr>
        <p:spPr>
          <a:xfrm>
            <a:off x="7848600" y="6324600"/>
            <a:ext cx="37068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>
                <a:latin typeface="Cambria" panose="02040503050406030204" charset="0"/>
              </a:rPr>
              <a:t>Source: https://xkcd.com/1354/</a:t>
            </a:r>
            <a:endParaRPr lang="en-US" altLang="zh-CN" sz="1600">
              <a:latin typeface="Cambria" panose="02040503050406030204" charset="0"/>
            </a:endParaRPr>
          </a:p>
        </p:txBody>
      </p:sp>
      <p:pic>
        <p:nvPicPr>
          <p:cNvPr id="484357" name="Picture 4" descr="Screenshot_20220109_1822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752600"/>
            <a:ext cx="5634038" cy="409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Screenshot_20220109_1828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5" y="1987550"/>
            <a:ext cx="5540375" cy="379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2625" name="Google Shape;129;p20"/>
          <p:cNvSpPr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indent="0" defTabSz="64325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trike="noStrike" kern="1200" noProof="1"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346114" name="Google Shape;131;p20"/>
          <p:cNvSpPr/>
          <p:nvPr/>
        </p:nvSpPr>
        <p:spPr>
          <a:xfrm>
            <a:off x="0" y="-23812"/>
            <a:ext cx="12192000" cy="13811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square" lIns="121900" tIns="121900" rIns="121900" bIns="121900" anchor="ctr" anchorCtr="0"/>
          <a:p>
            <a:endParaRPr lang="en-US" altLang="zh-CN" sz="2800">
              <a:latin typeface="Cambria" panose="02040503050406030204" charset="0"/>
            </a:endParaRPr>
          </a:p>
        </p:txBody>
      </p:sp>
      <p:sp>
        <p:nvSpPr>
          <p:cNvPr id="282627" name="Google Shape;132;p20"/>
          <p:cNvSpPr>
            <a:spLocks noGrp="1"/>
          </p:cNvSpPr>
          <p:nvPr>
            <p:ph type="title"/>
          </p:nvPr>
        </p:nvSpPr>
        <p:spPr>
          <a:xfrm>
            <a:off x="415925" y="361315"/>
            <a:ext cx="11360150" cy="763588"/>
          </a:xfrm>
        </p:spPr>
        <p:txBody>
          <a:bodyPr vert="horz" wrap="square" lIns="121900" tIns="121900" rIns="121900" bIns="121900" anchor="t" anchorCtr="0">
            <a:normAutofit/>
          </a:bodyPr>
          <a:p>
            <a:pPr marL="0" marR="0" indent="0" algn="l" defTabSz="643255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Pts val="2800"/>
              <a:buFontTx/>
              <a:buNone/>
            </a:pPr>
            <a:r>
              <a:rPr kumimoji="0" lang="en-US" altLang="en-GB" sz="3200" b="0" i="0" u="none" strike="noStrike" kern="1200" cap="none" spc="0" normalizeH="0" baseline="0" noProof="1">
                <a:solidFill>
                  <a:srgbClr val="FFFFFF"/>
                </a:solidFill>
                <a:latin typeface="+mj-ea"/>
                <a:ea typeface="National 2 Medium" charset="0"/>
                <a:cs typeface="+mj-ea"/>
              </a:rPr>
              <a:t>Pegasus ForcedEntry Exploit</a:t>
            </a:r>
            <a:endParaRPr kumimoji="0" lang="en-US" altLang="en-GB" sz="3200" b="0" i="0" u="none" strike="noStrike" kern="1200" cap="none" spc="0" normalizeH="0" baseline="0" noProof="1">
              <a:solidFill>
                <a:srgbClr val="FFFFFF"/>
              </a:solidFill>
              <a:latin typeface="+mj-ea"/>
              <a:ea typeface="National 2 Medium" charset="0"/>
              <a:cs typeface="+mj-ea"/>
            </a:endParaRPr>
          </a:p>
        </p:txBody>
      </p:sp>
      <p:sp>
        <p:nvSpPr>
          <p:cNvPr id="135" name="Google Shape;135;p20"/>
          <p:cNvSpPr txBox="1"/>
          <p:nvPr>
            <p:ph type="sldNum" sz="quarter" idx="12"/>
          </p:nvPr>
        </p:nvSpPr>
        <p:spPr/>
        <p:txBody>
          <a:bodyPr wrap="square" lIns="121900" tIns="121900" rIns="121900" bIns="121900" rtlCol="0" anchor="ctr" anchorCtr="0">
            <a:normAutofit/>
          </a:bodyPr>
          <a:lstStyle/>
          <a:p>
            <a:pPr marL="0" marR="0" lvl="0" indent="0" algn="r" defTabSz="10890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kumimoji="0" lang="en-GB" sz="1315" b="0" i="0" u="none" strike="noStrike" kern="1200" cap="none" spc="0" normalizeH="0" baseline="0" noProof="1">
                <a:solidFill>
                  <a:schemeClr val="accent1"/>
                </a:solidFill>
                <a:latin typeface="Cambria" panose="02040503050406030204" charset="0"/>
                <a:ea typeface="+mn-ea"/>
                <a:cs typeface="+mn-cs"/>
              </a:rPr>
            </a:fld>
            <a:endParaRPr kumimoji="0" lang="en-GB" sz="1315" b="0" i="0" u="none" strike="noStrike" kern="1200" cap="none" spc="0" normalizeH="0" baseline="0" noProof="1">
              <a:solidFill>
                <a:schemeClr val="accent1"/>
              </a:solidFill>
              <a:latin typeface="Cambria" panose="02040503050406030204" charset="0"/>
              <a:ea typeface="+mn-ea"/>
              <a:cs typeface="+mn-cs"/>
            </a:endParaRPr>
          </a:p>
        </p:txBody>
      </p:sp>
      <p:sp>
        <p:nvSpPr>
          <p:cNvPr id="282634" name="Google Shape;130;p20"/>
          <p:cNvSpPr/>
          <p:nvPr>
            <p:ph type="body" idx="1"/>
          </p:nvPr>
        </p:nvSpPr>
        <p:spPr>
          <a:xfrm>
            <a:off x="415925" y="4653915"/>
            <a:ext cx="11360150" cy="1917065"/>
          </a:xfrm>
          <a:noFill/>
          <a:ln>
            <a:noFill/>
          </a:ln>
        </p:spPr>
        <p:txBody>
          <a:bodyPr wrap="square" lIns="121900" tIns="121900" rIns="121900" bIns="121900" anchor="t" anchorCtr="0">
            <a:normAutofit/>
          </a:bodyPr>
          <a:p>
            <a:pPr marL="342900" marR="0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altLang="zh-CN" sz="24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Attackers use PDF files disguised as GIF images</a:t>
            </a:r>
            <a:endParaRPr kumimoji="0" lang="en-US" altLang="zh-CN" sz="24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  <a:p>
            <a:pPr marL="342900" marR="0" indent="-342900" algn="l" defTabSz="64325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80604020202020204" pitchFamily="34" charset="0"/>
              <a:buChar char="•"/>
            </a:pPr>
            <a:r>
              <a:rPr kumimoji="0" lang="en-US" altLang="zh-CN" sz="24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National 2" charset="0"/>
                <a:cs typeface="+mj-ea"/>
              </a:rPr>
              <a:t>Crafted input that exploits vulnerabilities in the PDF library</a:t>
            </a:r>
            <a:endParaRPr kumimoji="0" lang="en-US" altLang="zh-CN" sz="24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National 2" charset="0"/>
              <a:cs typeface="+mj-ea"/>
            </a:endParaRPr>
          </a:p>
        </p:txBody>
      </p:sp>
      <p:pic>
        <p:nvPicPr>
          <p:cNvPr id="4" name="Picture 3" descr="Screenshot_20220502_2235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1371600"/>
            <a:ext cx="11153775" cy="33242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112885" y="6467475"/>
            <a:ext cx="25438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/>
              <a:t>Source: https://www.trendmicro.com</a:t>
            </a:r>
            <a:endParaRPr lang="en-US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artmouth">
  <a:themeElements>
    <a:clrScheme name="Custom 4">
      <a:dk1>
        <a:srgbClr val="000000"/>
      </a:dk1>
      <a:lt1>
        <a:srgbClr val="FFFFFF"/>
      </a:lt1>
      <a:dk2>
        <a:srgbClr val="797979"/>
      </a:dk2>
      <a:lt2>
        <a:srgbClr val="D9D9D9"/>
      </a:lt2>
      <a:accent1>
        <a:srgbClr val="00693E"/>
      </a:accent1>
      <a:accent2>
        <a:srgbClr val="12312B"/>
      </a:accent2>
      <a:accent3>
        <a:srgbClr val="C3DD88"/>
      </a:accent3>
      <a:accent4>
        <a:srgbClr val="6EAA8D"/>
      </a:accent4>
      <a:accent5>
        <a:srgbClr val="797979"/>
      </a:accent5>
      <a:accent6>
        <a:srgbClr val="EBF3EF"/>
      </a:accent6>
      <a:hlink>
        <a:srgbClr val="00693E"/>
      </a:hlink>
      <a:folHlink>
        <a:srgbClr val="12312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artmouth">
  <a:themeElements>
    <a:clrScheme name="Custom 4">
      <a:dk1>
        <a:srgbClr val="000000"/>
      </a:dk1>
      <a:lt1>
        <a:srgbClr val="FFFFFF"/>
      </a:lt1>
      <a:dk2>
        <a:srgbClr val="797979"/>
      </a:dk2>
      <a:lt2>
        <a:srgbClr val="D9D9D9"/>
      </a:lt2>
      <a:accent1>
        <a:srgbClr val="00693E"/>
      </a:accent1>
      <a:accent2>
        <a:srgbClr val="12312B"/>
      </a:accent2>
      <a:accent3>
        <a:srgbClr val="C3DD88"/>
      </a:accent3>
      <a:accent4>
        <a:srgbClr val="6EAA8D"/>
      </a:accent4>
      <a:accent5>
        <a:srgbClr val="797979"/>
      </a:accent5>
      <a:accent6>
        <a:srgbClr val="EBF3EF"/>
      </a:accent6>
      <a:hlink>
        <a:srgbClr val="00693E"/>
      </a:hlink>
      <a:folHlink>
        <a:srgbClr val="12312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artmouth">
  <a:themeElements>
    <a:clrScheme name="Custom 4">
      <a:dk1>
        <a:srgbClr val="000000"/>
      </a:dk1>
      <a:lt1>
        <a:srgbClr val="FFFFFF"/>
      </a:lt1>
      <a:dk2>
        <a:srgbClr val="797979"/>
      </a:dk2>
      <a:lt2>
        <a:srgbClr val="D9D9D9"/>
      </a:lt2>
      <a:accent1>
        <a:srgbClr val="00693E"/>
      </a:accent1>
      <a:accent2>
        <a:srgbClr val="12312B"/>
      </a:accent2>
      <a:accent3>
        <a:srgbClr val="C3DD88"/>
      </a:accent3>
      <a:accent4>
        <a:srgbClr val="6EAA8D"/>
      </a:accent4>
      <a:accent5>
        <a:srgbClr val="797979"/>
      </a:accent5>
      <a:accent6>
        <a:srgbClr val="EBF3EF"/>
      </a:accent6>
      <a:hlink>
        <a:srgbClr val="00693E"/>
      </a:hlink>
      <a:folHlink>
        <a:srgbClr val="12312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artmouth">
  <a:themeElements>
    <a:clrScheme name="Custom 4">
      <a:dk1>
        <a:srgbClr val="000000"/>
      </a:dk1>
      <a:lt1>
        <a:srgbClr val="FFFFFF"/>
      </a:lt1>
      <a:dk2>
        <a:srgbClr val="797979"/>
      </a:dk2>
      <a:lt2>
        <a:srgbClr val="D9D9D9"/>
      </a:lt2>
      <a:accent1>
        <a:srgbClr val="00693E"/>
      </a:accent1>
      <a:accent2>
        <a:srgbClr val="12312B"/>
      </a:accent2>
      <a:accent3>
        <a:srgbClr val="C3DD88"/>
      </a:accent3>
      <a:accent4>
        <a:srgbClr val="6EAA8D"/>
      </a:accent4>
      <a:accent5>
        <a:srgbClr val="797979"/>
      </a:accent5>
      <a:accent6>
        <a:srgbClr val="EBF3EF"/>
      </a:accent6>
      <a:hlink>
        <a:srgbClr val="00693E"/>
      </a:hlink>
      <a:folHlink>
        <a:srgbClr val="12312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Dartmouth">
  <a:themeElements>
    <a:clrScheme name="Custom 4">
      <a:dk1>
        <a:srgbClr val="000000"/>
      </a:dk1>
      <a:lt1>
        <a:srgbClr val="FFFFFF"/>
      </a:lt1>
      <a:dk2>
        <a:srgbClr val="797979"/>
      </a:dk2>
      <a:lt2>
        <a:srgbClr val="D9D9D9"/>
      </a:lt2>
      <a:accent1>
        <a:srgbClr val="00693E"/>
      </a:accent1>
      <a:accent2>
        <a:srgbClr val="12312B"/>
      </a:accent2>
      <a:accent3>
        <a:srgbClr val="C3DD88"/>
      </a:accent3>
      <a:accent4>
        <a:srgbClr val="6EAA8D"/>
      </a:accent4>
      <a:accent5>
        <a:srgbClr val="797979"/>
      </a:accent5>
      <a:accent6>
        <a:srgbClr val="EBF3EF"/>
      </a:accent6>
      <a:hlink>
        <a:srgbClr val="00693E"/>
      </a:hlink>
      <a:folHlink>
        <a:srgbClr val="12312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Dartmouth">
  <a:themeElements>
    <a:clrScheme name="Custom 4">
      <a:dk1>
        <a:srgbClr val="000000"/>
      </a:dk1>
      <a:lt1>
        <a:srgbClr val="FFFFFF"/>
      </a:lt1>
      <a:dk2>
        <a:srgbClr val="797979"/>
      </a:dk2>
      <a:lt2>
        <a:srgbClr val="D9D9D9"/>
      </a:lt2>
      <a:accent1>
        <a:srgbClr val="00693E"/>
      </a:accent1>
      <a:accent2>
        <a:srgbClr val="12312B"/>
      </a:accent2>
      <a:accent3>
        <a:srgbClr val="C3DD88"/>
      </a:accent3>
      <a:accent4>
        <a:srgbClr val="6EAA8D"/>
      </a:accent4>
      <a:accent5>
        <a:srgbClr val="797979"/>
      </a:accent5>
      <a:accent6>
        <a:srgbClr val="EBF3EF"/>
      </a:accent6>
      <a:hlink>
        <a:srgbClr val="00693E"/>
      </a:hlink>
      <a:folHlink>
        <a:srgbClr val="12312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Dartmouth">
  <a:themeElements>
    <a:clrScheme name="Custom 4">
      <a:dk1>
        <a:srgbClr val="000000"/>
      </a:dk1>
      <a:lt1>
        <a:srgbClr val="FFFFFF"/>
      </a:lt1>
      <a:dk2>
        <a:srgbClr val="797979"/>
      </a:dk2>
      <a:lt2>
        <a:srgbClr val="D9D9D9"/>
      </a:lt2>
      <a:accent1>
        <a:srgbClr val="00693E"/>
      </a:accent1>
      <a:accent2>
        <a:srgbClr val="12312B"/>
      </a:accent2>
      <a:accent3>
        <a:srgbClr val="C3DD88"/>
      </a:accent3>
      <a:accent4>
        <a:srgbClr val="6EAA8D"/>
      </a:accent4>
      <a:accent5>
        <a:srgbClr val="797979"/>
      </a:accent5>
      <a:accent6>
        <a:srgbClr val="EBF3EF"/>
      </a:accent6>
      <a:hlink>
        <a:srgbClr val="00693E"/>
      </a:hlink>
      <a:folHlink>
        <a:srgbClr val="12312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artmouth">
  <a:themeElements>
    <a:clrScheme name="Custom 4">
      <a:dk1>
        <a:srgbClr val="000000"/>
      </a:dk1>
      <a:lt1>
        <a:srgbClr val="FFFFFF"/>
      </a:lt1>
      <a:dk2>
        <a:srgbClr val="797979"/>
      </a:dk2>
      <a:lt2>
        <a:srgbClr val="D9D9D9"/>
      </a:lt2>
      <a:accent1>
        <a:srgbClr val="00693E"/>
      </a:accent1>
      <a:accent2>
        <a:srgbClr val="12312B"/>
      </a:accent2>
      <a:accent3>
        <a:srgbClr val="C3DD88"/>
      </a:accent3>
      <a:accent4>
        <a:srgbClr val="6EAA8D"/>
      </a:accent4>
      <a:accent5>
        <a:srgbClr val="797979"/>
      </a:accent5>
      <a:accent6>
        <a:srgbClr val="EBF3EF"/>
      </a:accent6>
      <a:hlink>
        <a:srgbClr val="00693E"/>
      </a:hlink>
      <a:folHlink>
        <a:srgbClr val="12312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7584</Words>
  <Application>WPS Presentation</Application>
  <PresentationFormat>Widescreen</PresentationFormat>
  <Paragraphs>424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39</vt:i4>
      </vt:variant>
    </vt:vector>
  </HeadingPairs>
  <TitlesOfParts>
    <vt:vector size="69" baseType="lpstr">
      <vt:lpstr>Arial</vt:lpstr>
      <vt:lpstr>SimSun</vt:lpstr>
      <vt:lpstr>Wingdings</vt:lpstr>
      <vt:lpstr>Cambria</vt:lpstr>
      <vt:lpstr>Caladea</vt:lpstr>
      <vt:lpstr>Nimbus Roman No9 L</vt:lpstr>
      <vt:lpstr>National 2</vt:lpstr>
      <vt:lpstr>Comfortaa Light</vt:lpstr>
      <vt:lpstr>National 2 Medium</vt:lpstr>
      <vt:lpstr>Arial</vt:lpstr>
      <vt:lpstr>Microsoft YaHei</vt:lpstr>
      <vt:lpstr>Droid Sans Fallback</vt:lpstr>
      <vt:lpstr>Arial Unicode MS</vt:lpstr>
      <vt:lpstr>SimSun</vt:lpstr>
      <vt:lpstr>Calibri</vt:lpstr>
      <vt:lpstr>DejaVu Sans</vt:lpstr>
      <vt:lpstr>Ubuntu</vt:lpstr>
      <vt:lpstr>Ubuntu Mono</vt:lpstr>
      <vt:lpstr>Roboto Light</vt:lpstr>
      <vt:lpstr>Noto Kufi Arabic</vt:lpstr>
      <vt:lpstr>Noto Sans Mono</vt:lpstr>
      <vt:lpstr>EB Garamond 12</vt:lpstr>
      <vt:lpstr>2_Dartmouth</vt:lpstr>
      <vt:lpstr>3_Dartmouth</vt:lpstr>
      <vt:lpstr>4_Dartmouth</vt:lpstr>
      <vt:lpstr>6_Dartmouth</vt:lpstr>
      <vt:lpstr>7_Dartmouth</vt:lpstr>
      <vt:lpstr>8_Dartmouth</vt:lpstr>
      <vt:lpstr>9_Dartmouth</vt:lpstr>
      <vt:lpstr>1_Dartmouth</vt:lpstr>
      <vt:lpstr>Do PDF Tools Conform To The Specification?</vt:lpstr>
      <vt:lpstr>PowerPoint 演示文稿</vt:lpstr>
      <vt:lpstr>PowerPoint 演示文稿</vt:lpstr>
      <vt:lpstr>Why PDFs?</vt:lpstr>
      <vt:lpstr>Do specifications still matter? </vt:lpstr>
      <vt:lpstr>PowerPoint 演示文稿</vt:lpstr>
      <vt:lpstr>The Heartbleed bug</vt:lpstr>
      <vt:lpstr>The Heartbleed bug (contd.)</vt:lpstr>
      <vt:lpstr>Pegasus ForcedEntry Exploit</vt:lpstr>
      <vt:lpstr>Software Systems and Inputs</vt:lpstr>
      <vt:lpstr>The Parser</vt:lpstr>
      <vt:lpstr>Parser Differences Lead to Vulnerabilities</vt:lpstr>
      <vt:lpstr>iOS XML Parser Differential</vt:lpstr>
      <vt:lpstr>Language-Theoretic Security (LangSec)</vt:lpstr>
      <vt:lpstr>Core LangSec Principles</vt:lpstr>
      <vt:lpstr>Or...</vt:lpstr>
      <vt:lpstr>The LangSec Paradigm</vt:lpstr>
      <vt:lpstr>LangSec in Practice</vt:lpstr>
      <vt:lpstr>LangSec in Practice (contd.)</vt:lpstr>
      <vt:lpstr>PowerPoint 演示文稿</vt:lpstr>
      <vt:lpstr>The PDF Format</vt:lpstr>
      <vt:lpstr>Arlington PDF DOM</vt:lpstr>
      <vt:lpstr>PowerPoint 演示文稿</vt:lpstr>
      <vt:lpstr>The Parsley Project</vt:lpstr>
      <vt:lpstr>SPARTA and the Parsley Type Checker</vt:lpstr>
      <vt:lpstr>SPARTA</vt:lpstr>
      <vt:lpstr>SPARTA Generator</vt:lpstr>
      <vt:lpstr>PowerPoint 演示文稿</vt:lpstr>
      <vt:lpstr>Finding Parser Differentials</vt:lpstr>
      <vt:lpstr>Page Tree Nodes are interesting</vt:lpstr>
      <vt:lpstr>PowerPoint 演示文稿</vt:lpstr>
      <vt:lpstr>Evaluation on the arXiv dataset</vt:lpstr>
      <vt:lpstr>Why do we need a transformation tool?</vt:lpstr>
      <vt:lpstr>PDFFixer Overview</vt:lpstr>
      <vt:lpstr>An example</vt:lpstr>
      <vt:lpstr>PDFFixer applications</vt:lpstr>
      <vt:lpstr>PowerPoint 演示文稿</vt:lpstr>
      <vt:lpstr>But...</vt:lpstr>
      <vt:lpstr>prashant@prashant.at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G. Clark</dc:creator>
  <cp:lastModifiedBy>user</cp:lastModifiedBy>
  <cp:revision>133</cp:revision>
  <cp:lastPrinted>2022-09-09T10:29:10Z</cp:lastPrinted>
  <dcterms:created xsi:type="dcterms:W3CDTF">2022-09-09T10:29:10Z</dcterms:created>
  <dcterms:modified xsi:type="dcterms:W3CDTF">2022-09-09T10:29:10Z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