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7"/>
  </p:notesMasterIdLst>
  <p:sldIdLst>
    <p:sldId id="256" r:id="rId2"/>
    <p:sldId id="258" r:id="rId3"/>
    <p:sldId id="295" r:id="rId4"/>
    <p:sldId id="259" r:id="rId5"/>
    <p:sldId id="296" r:id="rId6"/>
    <p:sldId id="260" r:id="rId7"/>
    <p:sldId id="298" r:id="rId8"/>
    <p:sldId id="297" r:id="rId9"/>
    <p:sldId id="303" r:id="rId10"/>
    <p:sldId id="300" r:id="rId11"/>
    <p:sldId id="304" r:id="rId12"/>
    <p:sldId id="305" r:id="rId13"/>
    <p:sldId id="265" r:id="rId14"/>
    <p:sldId id="261" r:id="rId15"/>
    <p:sldId id="278"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Red Hat Display" panose="020B0604020202020204" charset="0"/>
      <p:regular r:id="rId22"/>
      <p:bold r:id="rId23"/>
      <p:italic r:id="rId24"/>
      <p:boldItalic r:id="rId25"/>
    </p:embeddedFont>
    <p:embeddedFont>
      <p:font typeface="Red Hat Text"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F38A07-D7B8-4D88-859F-E63A7DEED6EB}">
  <a:tblStyle styleId="{67F38A07-D7B8-4D88-859F-E63A7DEED6E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750AF5C-1CCD-4E7A-9779-E25E6EAF9B9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c80e81739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c80e817397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266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948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849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229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836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5"/>
            </a:gs>
            <a:gs pos="100000">
              <a:schemeClr val="accent4"/>
            </a:gs>
          </a:gsLst>
          <a:lin ang="18900044" scaled="0"/>
        </a:gradFill>
        <a:effectLst/>
      </p:bgPr>
    </p:bg>
    <p:spTree>
      <p:nvGrpSpPr>
        <p:cNvPr id="1" name="Shape 9"/>
        <p:cNvGrpSpPr/>
        <p:nvPr/>
      </p:nvGrpSpPr>
      <p:grpSpPr>
        <a:xfrm>
          <a:off x="0" y="0"/>
          <a:ext cx="0" cy="0"/>
          <a:chOff x="0" y="0"/>
          <a:chExt cx="0" cy="0"/>
        </a:xfrm>
      </p:grpSpPr>
      <p:sp>
        <p:nvSpPr>
          <p:cNvPr id="10" name="Google Shape;10;p2"/>
          <p:cNvSpPr/>
          <p:nvPr/>
        </p:nvSpPr>
        <p:spPr>
          <a:xfrm rot="5400000">
            <a:off x="254825" y="626250"/>
            <a:ext cx="3366900" cy="38910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 name="Google Shape;12;p2"/>
          <p:cNvSpPr txBox="1">
            <a:spLocks noGrp="1"/>
          </p:cNvSpPr>
          <p:nvPr>
            <p:ph type="ctrTitle"/>
          </p:nvPr>
        </p:nvSpPr>
        <p:spPr>
          <a:xfrm>
            <a:off x="4207975" y="1510600"/>
            <a:ext cx="4047900" cy="21222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chemeClr val="accent2"/>
            </a:gs>
          </a:gsLst>
          <a:lin ang="18900044" scaled="0"/>
        </a:gradFill>
        <a:effectLst/>
      </p:bgPr>
    </p:bg>
    <p:spTree>
      <p:nvGrpSpPr>
        <p:cNvPr id="1" name="Shape 13"/>
        <p:cNvGrpSpPr/>
        <p:nvPr/>
      </p:nvGrpSpPr>
      <p:grpSpPr>
        <a:xfrm>
          <a:off x="0" y="0"/>
          <a:ext cx="0" cy="0"/>
          <a:chOff x="0" y="0"/>
          <a:chExt cx="0" cy="0"/>
        </a:xfrm>
      </p:grpSpPr>
      <p:sp>
        <p:nvSpPr>
          <p:cNvPr id="14" name="Google Shape;14;p3"/>
          <p:cNvSpPr/>
          <p:nvPr/>
        </p:nvSpPr>
        <p:spPr>
          <a:xfrm rot="5400000">
            <a:off x="260250" y="1428700"/>
            <a:ext cx="1750800" cy="2286000"/>
          </a:xfrm>
          <a:prstGeom prst="round2Same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6" name="Google Shape;16;p3"/>
          <p:cNvSpPr txBox="1">
            <a:spLocks noGrp="1"/>
          </p:cNvSpPr>
          <p:nvPr>
            <p:ph type="ctrTitle"/>
          </p:nvPr>
        </p:nvSpPr>
        <p:spPr>
          <a:xfrm>
            <a:off x="2475275" y="2003875"/>
            <a:ext cx="5813400" cy="668100"/>
          </a:xfrm>
          <a:prstGeom prst="rect">
            <a:avLst/>
          </a:prstGeom>
        </p:spPr>
        <p:txBody>
          <a:bodyPr spcFirstLastPara="1" wrap="square" lIns="0" tIns="0" rIns="0" bIns="0" anchor="b" anchorCtr="0">
            <a:noAutofit/>
          </a:bodyPr>
          <a:lstStyle>
            <a:lvl1pPr lvl="0" rtl="0">
              <a:spcBef>
                <a:spcPts val="0"/>
              </a:spcBef>
              <a:spcAft>
                <a:spcPts val="0"/>
              </a:spcAft>
              <a:buClr>
                <a:schemeClr val="accent5"/>
              </a:buClr>
              <a:buSzPts val="4400"/>
              <a:buNone/>
              <a:defRPr sz="4400">
                <a:solidFill>
                  <a:schemeClr val="accent5"/>
                </a:solidFill>
              </a:defRPr>
            </a:lvl1pPr>
            <a:lvl2pPr lvl="1" rtl="0">
              <a:spcBef>
                <a:spcPts val="0"/>
              </a:spcBef>
              <a:spcAft>
                <a:spcPts val="0"/>
              </a:spcAft>
              <a:buClr>
                <a:schemeClr val="accent5"/>
              </a:buClr>
              <a:buSzPts val="4400"/>
              <a:buNone/>
              <a:defRPr sz="4400">
                <a:solidFill>
                  <a:schemeClr val="accent5"/>
                </a:solidFill>
              </a:defRPr>
            </a:lvl2pPr>
            <a:lvl3pPr lvl="2" rtl="0">
              <a:spcBef>
                <a:spcPts val="0"/>
              </a:spcBef>
              <a:spcAft>
                <a:spcPts val="0"/>
              </a:spcAft>
              <a:buClr>
                <a:schemeClr val="accent5"/>
              </a:buClr>
              <a:buSzPts val="4400"/>
              <a:buNone/>
              <a:defRPr sz="4400">
                <a:solidFill>
                  <a:schemeClr val="accent5"/>
                </a:solidFill>
              </a:defRPr>
            </a:lvl3pPr>
            <a:lvl4pPr lvl="3" rtl="0">
              <a:spcBef>
                <a:spcPts val="0"/>
              </a:spcBef>
              <a:spcAft>
                <a:spcPts val="0"/>
              </a:spcAft>
              <a:buClr>
                <a:schemeClr val="accent5"/>
              </a:buClr>
              <a:buSzPts val="4400"/>
              <a:buNone/>
              <a:defRPr sz="4400">
                <a:solidFill>
                  <a:schemeClr val="accent5"/>
                </a:solidFill>
              </a:defRPr>
            </a:lvl4pPr>
            <a:lvl5pPr lvl="4" rtl="0">
              <a:spcBef>
                <a:spcPts val="0"/>
              </a:spcBef>
              <a:spcAft>
                <a:spcPts val="0"/>
              </a:spcAft>
              <a:buClr>
                <a:schemeClr val="accent5"/>
              </a:buClr>
              <a:buSzPts val="4400"/>
              <a:buNone/>
              <a:defRPr sz="4400">
                <a:solidFill>
                  <a:schemeClr val="accent5"/>
                </a:solidFill>
              </a:defRPr>
            </a:lvl5pPr>
            <a:lvl6pPr lvl="5" rtl="0">
              <a:spcBef>
                <a:spcPts val="0"/>
              </a:spcBef>
              <a:spcAft>
                <a:spcPts val="0"/>
              </a:spcAft>
              <a:buClr>
                <a:schemeClr val="accent5"/>
              </a:buClr>
              <a:buSzPts val="4400"/>
              <a:buNone/>
              <a:defRPr sz="4400">
                <a:solidFill>
                  <a:schemeClr val="accent5"/>
                </a:solidFill>
              </a:defRPr>
            </a:lvl6pPr>
            <a:lvl7pPr lvl="6" rtl="0">
              <a:spcBef>
                <a:spcPts val="0"/>
              </a:spcBef>
              <a:spcAft>
                <a:spcPts val="0"/>
              </a:spcAft>
              <a:buClr>
                <a:schemeClr val="accent5"/>
              </a:buClr>
              <a:buSzPts val="4400"/>
              <a:buNone/>
              <a:defRPr sz="4400">
                <a:solidFill>
                  <a:schemeClr val="accent5"/>
                </a:solidFill>
              </a:defRPr>
            </a:lvl7pPr>
            <a:lvl8pPr lvl="7" rtl="0">
              <a:spcBef>
                <a:spcPts val="0"/>
              </a:spcBef>
              <a:spcAft>
                <a:spcPts val="0"/>
              </a:spcAft>
              <a:buClr>
                <a:schemeClr val="accent5"/>
              </a:buClr>
              <a:buSzPts val="4400"/>
              <a:buNone/>
              <a:defRPr sz="4400">
                <a:solidFill>
                  <a:schemeClr val="accent5"/>
                </a:solidFill>
              </a:defRPr>
            </a:lvl8pPr>
            <a:lvl9pPr lvl="8" rtl="0">
              <a:spcBef>
                <a:spcPts val="0"/>
              </a:spcBef>
              <a:spcAft>
                <a:spcPts val="0"/>
              </a:spcAft>
              <a:buClr>
                <a:schemeClr val="accent5"/>
              </a:buClr>
              <a:buSzPts val="4400"/>
              <a:buNone/>
              <a:defRPr sz="4400">
                <a:solidFill>
                  <a:schemeClr val="accent5"/>
                </a:solidFill>
              </a:defRPr>
            </a:lvl9pPr>
          </a:lstStyle>
          <a:p>
            <a:endParaRPr/>
          </a:p>
        </p:txBody>
      </p:sp>
      <p:sp>
        <p:nvSpPr>
          <p:cNvPr id="17" name="Google Shape;17;p3"/>
          <p:cNvSpPr txBox="1">
            <a:spLocks noGrp="1"/>
          </p:cNvSpPr>
          <p:nvPr>
            <p:ph type="subTitle" idx="1"/>
          </p:nvPr>
        </p:nvSpPr>
        <p:spPr>
          <a:xfrm>
            <a:off x="2475275" y="2769050"/>
            <a:ext cx="5813400" cy="3705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8"/>
        <p:cNvGrpSpPr/>
        <p:nvPr/>
      </p:nvGrpSpPr>
      <p:grpSpPr>
        <a:xfrm>
          <a:off x="0" y="0"/>
          <a:ext cx="0" cy="0"/>
          <a:chOff x="0" y="0"/>
          <a:chExt cx="0" cy="0"/>
        </a:xfrm>
      </p:grpSpPr>
      <p:sp>
        <p:nvSpPr>
          <p:cNvPr id="19" name="Google Shape;19;p4"/>
          <p:cNvSpPr/>
          <p:nvPr/>
        </p:nvSpPr>
        <p:spPr>
          <a:xfrm>
            <a:off x="4091600" y="3948600"/>
            <a:ext cx="960900" cy="1194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rot="10800000">
            <a:off x="4091600" y="0"/>
            <a:ext cx="960900" cy="1194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2" name="Google Shape;22;p4"/>
          <p:cNvSpPr txBox="1">
            <a:spLocks noGrp="1"/>
          </p:cNvSpPr>
          <p:nvPr>
            <p:ph type="body" idx="1"/>
          </p:nvPr>
        </p:nvSpPr>
        <p:spPr>
          <a:xfrm>
            <a:off x="1441500" y="1194900"/>
            <a:ext cx="6261300" cy="2753700"/>
          </a:xfrm>
          <a:prstGeom prst="rect">
            <a:avLst/>
          </a:prstGeom>
        </p:spPr>
        <p:txBody>
          <a:bodyPr spcFirstLastPara="1" wrap="square" lIns="0" tIns="0" rIns="0" bIns="0" anchor="ctr" anchorCtr="0">
            <a:noAutofit/>
          </a:bodyPr>
          <a:lstStyle>
            <a:lvl1pPr marL="457200" lvl="0" indent="-419100" algn="ctr" rtl="0">
              <a:spcBef>
                <a:spcPts val="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1pPr>
            <a:lvl2pPr marL="914400" lvl="1"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2pPr>
            <a:lvl3pPr marL="1371600" lvl="2"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3pPr>
            <a:lvl4pPr marL="1828800" lvl="3"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4pPr>
            <a:lvl5pPr marL="2286000" lvl="4"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5pPr>
            <a:lvl6pPr marL="2743200" lvl="5"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6pPr>
            <a:lvl7pPr marL="3200400" lvl="6"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7pPr>
            <a:lvl8pPr marL="3657600" lvl="7"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8pPr>
            <a:lvl9pPr marL="4114800" lvl="8" indent="-419100" algn="ctr" rtl="0">
              <a:spcBef>
                <a:spcPts val="800"/>
              </a:spcBef>
              <a:spcAft>
                <a:spcPts val="80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9pPr>
          </a:lstStyle>
          <a:p>
            <a:endParaRPr/>
          </a:p>
        </p:txBody>
      </p:sp>
      <p:sp>
        <p:nvSpPr>
          <p:cNvPr id="23" name="Google Shape;23;p4"/>
          <p:cNvSpPr txBox="1"/>
          <p:nvPr/>
        </p:nvSpPr>
        <p:spPr>
          <a:xfrm>
            <a:off x="3593400" y="405206"/>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accent4"/>
                </a:solidFill>
              </a:rPr>
              <a:t>“</a:t>
            </a:r>
            <a:endParaRPr sz="9600">
              <a:solidFill>
                <a:schemeClr val="accent4"/>
              </a:solidFill>
            </a:endParaRPr>
          </a:p>
        </p:txBody>
      </p:sp>
      <p:sp>
        <p:nvSpPr>
          <p:cNvPr id="24" name="Google Shape;24;p4"/>
          <p:cNvSpPr txBox="1">
            <a:spLocks noGrp="1"/>
          </p:cNvSpPr>
          <p:nvPr>
            <p:ph type="sldNum" idx="12"/>
          </p:nvPr>
        </p:nvSpPr>
        <p:spPr>
          <a:xfrm>
            <a:off x="4091600" y="4717600"/>
            <a:ext cx="960900" cy="4260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
        <p:nvSpPr>
          <p:cNvPr id="25" name="Google Shape;25;p4"/>
          <p:cNvSpPr txBox="1"/>
          <p:nvPr/>
        </p:nvSpPr>
        <p:spPr>
          <a:xfrm>
            <a:off x="3593400" y="3900356"/>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accent4"/>
                </a:solidFill>
              </a:rPr>
              <a:t>”</a:t>
            </a:r>
            <a:endParaRPr sz="9600">
              <a:solidFill>
                <a:schemeClr val="accent4"/>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sp>
        <p:nvSpPr>
          <p:cNvPr id="27" name="Google Shape;27;p5"/>
          <p:cNvSpPr/>
          <p:nvPr/>
        </p:nvSpPr>
        <p:spPr>
          <a:xfrm rot="5400000">
            <a:off x="163900" y="578775"/>
            <a:ext cx="633300" cy="960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Google Shape;28;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9" name="Google Shape;29;p5"/>
          <p:cNvSpPr txBox="1">
            <a:spLocks noGrp="1"/>
          </p:cNvSpPr>
          <p:nvPr>
            <p:ph type="title"/>
          </p:nvPr>
        </p:nvSpPr>
        <p:spPr>
          <a:xfrm>
            <a:off x="1044475" y="742575"/>
            <a:ext cx="7207500" cy="633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1044475" y="1468375"/>
            <a:ext cx="7207500" cy="27576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31" name="Google Shape;31;p5"/>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8"/>
          <p:cNvSpPr/>
          <p:nvPr/>
        </p:nvSpPr>
        <p:spPr>
          <a:xfrm rot="5400000">
            <a:off x="163900" y="578775"/>
            <a:ext cx="633300" cy="960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 name="Google Shape;49;p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0" name="Google Shape;50;p8"/>
          <p:cNvSpPr txBox="1">
            <a:spLocks noGrp="1"/>
          </p:cNvSpPr>
          <p:nvPr>
            <p:ph type="title"/>
          </p:nvPr>
        </p:nvSpPr>
        <p:spPr>
          <a:xfrm>
            <a:off x="1044475" y="742575"/>
            <a:ext cx="7207500" cy="633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1" name="Google Shape;51;p8"/>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Light background" type="blank">
  <p:cSld name="BLANK">
    <p:spTree>
      <p:nvGrpSpPr>
        <p:cNvPr id="1" name="Shape 57"/>
        <p:cNvGrpSpPr/>
        <p:nvPr/>
      </p:nvGrpSpPr>
      <p:grpSpPr>
        <a:xfrm>
          <a:off x="0" y="0"/>
          <a:ext cx="0" cy="0"/>
          <a:chOff x="0" y="0"/>
          <a:chExt cx="0" cy="0"/>
        </a:xfrm>
      </p:grpSpPr>
      <p:sp>
        <p:nvSpPr>
          <p:cNvPr id="58" name="Google Shape;58;p10"/>
          <p:cNvSpPr/>
          <p:nvPr/>
        </p:nvSpPr>
        <p:spPr>
          <a:xfrm rot="5400000">
            <a:off x="163900" y="2091300"/>
            <a:ext cx="633300" cy="960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0" name="Google Shape;60;p10"/>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Dark background">
  <p:cSld name="BLANK_1">
    <p:bg>
      <p:bgPr>
        <a:gradFill>
          <a:gsLst>
            <a:gs pos="0">
              <a:schemeClr val="accent5"/>
            </a:gs>
            <a:gs pos="100000">
              <a:schemeClr val="accent4"/>
            </a:gs>
          </a:gsLst>
          <a:lin ang="18900044" scaled="0"/>
        </a:gradFill>
        <a:effectLst/>
      </p:bgPr>
    </p:bg>
    <p:spTree>
      <p:nvGrpSpPr>
        <p:cNvPr id="1" name="Shape 61"/>
        <p:cNvGrpSpPr/>
        <p:nvPr/>
      </p:nvGrpSpPr>
      <p:grpSpPr>
        <a:xfrm>
          <a:off x="0" y="0"/>
          <a:ext cx="0" cy="0"/>
          <a:chOff x="0" y="0"/>
          <a:chExt cx="0" cy="0"/>
        </a:xfrm>
      </p:grpSpPr>
      <p:sp>
        <p:nvSpPr>
          <p:cNvPr id="62" name="Google Shape;62;p11"/>
          <p:cNvSpPr/>
          <p:nvPr/>
        </p:nvSpPr>
        <p:spPr>
          <a:xfrm rot="5400000">
            <a:off x="163900" y="2091300"/>
            <a:ext cx="633300" cy="9609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 name="Google Shape;63;p1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4" name="Google Shape;64;p11"/>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4475" y="742575"/>
            <a:ext cx="7207500" cy="633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1pPr>
            <a:lvl2pPr lvl="1"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2pPr>
            <a:lvl3pPr lvl="2"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3pPr>
            <a:lvl4pPr lvl="3"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4pPr>
            <a:lvl5pPr lvl="4"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5pPr>
            <a:lvl6pPr lvl="5"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6pPr>
            <a:lvl7pPr lvl="6"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7pPr>
            <a:lvl8pPr lvl="7"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8pPr>
            <a:lvl9pPr lvl="8" rtl="0">
              <a:lnSpc>
                <a:spcPct val="90000"/>
              </a:lnSpc>
              <a:spcBef>
                <a:spcPts val="0"/>
              </a:spcBef>
              <a:spcAft>
                <a:spcPts val="0"/>
              </a:spcAft>
              <a:buClr>
                <a:schemeClr val="accent4"/>
              </a:buClr>
              <a:buSzPts val="3200"/>
              <a:buFont typeface="Red Hat Display"/>
              <a:buNone/>
              <a:defRPr sz="3200" b="1">
                <a:solidFill>
                  <a:schemeClr val="accent4"/>
                </a:solidFill>
                <a:latin typeface="Red Hat Display"/>
                <a:ea typeface="Red Hat Display"/>
                <a:cs typeface="Red Hat Display"/>
                <a:sym typeface="Red Hat Display"/>
              </a:defRPr>
            </a:lvl9pPr>
          </a:lstStyle>
          <a:p>
            <a:endParaRPr/>
          </a:p>
        </p:txBody>
      </p:sp>
      <p:sp>
        <p:nvSpPr>
          <p:cNvPr id="7" name="Google Shape;7;p1"/>
          <p:cNvSpPr txBox="1">
            <a:spLocks noGrp="1"/>
          </p:cNvSpPr>
          <p:nvPr>
            <p:ph type="body" idx="1"/>
          </p:nvPr>
        </p:nvSpPr>
        <p:spPr>
          <a:xfrm>
            <a:off x="1044475" y="1468375"/>
            <a:ext cx="7207500" cy="2757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1"/>
              </a:buClr>
              <a:buSzPts val="2400"/>
              <a:buFont typeface="Red Hat Text"/>
              <a:buChar char="●"/>
              <a:defRPr sz="2400">
                <a:solidFill>
                  <a:schemeClr val="dk1"/>
                </a:solidFill>
                <a:latin typeface="Red Hat Text"/>
                <a:ea typeface="Red Hat Text"/>
                <a:cs typeface="Red Hat Text"/>
                <a:sym typeface="Red Hat Text"/>
              </a:defRPr>
            </a:lvl1pPr>
            <a:lvl2pPr marL="914400" lvl="1" indent="-381000" rtl="0">
              <a:lnSpc>
                <a:spcPct val="115000"/>
              </a:lnSpc>
              <a:spcBef>
                <a:spcPts val="800"/>
              </a:spcBef>
              <a:spcAft>
                <a:spcPts val="0"/>
              </a:spcAft>
              <a:buClr>
                <a:schemeClr val="accent1"/>
              </a:buClr>
              <a:buSzPts val="2400"/>
              <a:buFont typeface="Red Hat Text"/>
              <a:buChar char="○"/>
              <a:defRPr sz="2400">
                <a:solidFill>
                  <a:schemeClr val="dk1"/>
                </a:solidFill>
                <a:latin typeface="Red Hat Text"/>
                <a:ea typeface="Red Hat Text"/>
                <a:cs typeface="Red Hat Text"/>
                <a:sym typeface="Red Hat Text"/>
              </a:defRPr>
            </a:lvl2pPr>
            <a:lvl3pPr marL="1371600" lvl="2" indent="-381000" rtl="0">
              <a:lnSpc>
                <a:spcPct val="115000"/>
              </a:lnSpc>
              <a:spcBef>
                <a:spcPts val="800"/>
              </a:spcBef>
              <a:spcAft>
                <a:spcPts val="0"/>
              </a:spcAft>
              <a:buClr>
                <a:schemeClr val="accent1"/>
              </a:buClr>
              <a:buSzPts val="2400"/>
              <a:buFont typeface="Red Hat Text"/>
              <a:buChar char="■"/>
              <a:defRPr sz="2400">
                <a:solidFill>
                  <a:schemeClr val="dk1"/>
                </a:solidFill>
                <a:latin typeface="Red Hat Text"/>
                <a:ea typeface="Red Hat Text"/>
                <a:cs typeface="Red Hat Text"/>
                <a:sym typeface="Red Hat Text"/>
              </a:defRPr>
            </a:lvl3pPr>
            <a:lvl4pPr marL="1828800" lvl="3"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4pPr>
            <a:lvl5pPr marL="2286000" lvl="4"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5pPr>
            <a:lvl6pPr marL="2743200" lvl="5"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6pPr>
            <a:lvl7pPr marL="3200400" lvl="6"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7pPr>
            <a:lvl8pPr marL="3657600" lvl="7" indent="-381000" rtl="0">
              <a:lnSpc>
                <a:spcPct val="115000"/>
              </a:lnSpc>
              <a:spcBef>
                <a:spcPts val="8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8pPr>
            <a:lvl9pPr marL="4114800" lvl="8" indent="-381000" rtl="0">
              <a:lnSpc>
                <a:spcPct val="115000"/>
              </a:lnSpc>
              <a:spcBef>
                <a:spcPts val="800"/>
              </a:spcBef>
              <a:spcAft>
                <a:spcPts val="800"/>
              </a:spcAft>
              <a:buClr>
                <a:schemeClr val="dk1"/>
              </a:buClr>
              <a:buSzPts val="2400"/>
              <a:buFont typeface="Red Hat Text"/>
              <a:buChar char="■"/>
              <a:defRPr sz="2400">
                <a:solidFill>
                  <a:schemeClr val="dk1"/>
                </a:solidFill>
                <a:latin typeface="Red Hat Text"/>
                <a:ea typeface="Red Hat Text"/>
                <a:cs typeface="Red Hat Text"/>
                <a:sym typeface="Red Hat Text"/>
              </a:defRPr>
            </a:lvl9pPr>
          </a:lstStyle>
          <a:p>
            <a:endParaRPr/>
          </a:p>
        </p:txBody>
      </p:sp>
      <p:sp>
        <p:nvSpPr>
          <p:cNvPr id="8" name="Google Shape;8;p1"/>
          <p:cNvSpPr txBox="1">
            <a:spLocks noGrp="1"/>
          </p:cNvSpPr>
          <p:nvPr>
            <p:ph type="sldNum" idx="12"/>
          </p:nvPr>
        </p:nvSpPr>
        <p:spPr>
          <a:xfrm>
            <a:off x="8619825" y="4630250"/>
            <a:ext cx="524100" cy="513300"/>
          </a:xfrm>
          <a:prstGeom prst="rect">
            <a:avLst/>
          </a:prstGeom>
          <a:noFill/>
          <a:ln>
            <a:noFill/>
          </a:ln>
        </p:spPr>
        <p:txBody>
          <a:bodyPr spcFirstLastPara="1" wrap="square" lIns="0" tIns="0" rIns="0" bIns="0" anchor="ctr" anchorCtr="0">
            <a:noAutofit/>
          </a:bodyPr>
          <a:lstStyle>
            <a:lvl1pPr lvl="0" algn="ctr" rtl="0">
              <a:buNone/>
              <a:defRPr sz="1300" b="1">
                <a:solidFill>
                  <a:schemeClr val="dk2"/>
                </a:solidFill>
                <a:latin typeface="Red Hat Display"/>
                <a:ea typeface="Red Hat Display"/>
                <a:cs typeface="Red Hat Display"/>
                <a:sym typeface="Red Hat Display"/>
              </a:defRPr>
            </a:lvl1pPr>
            <a:lvl2pPr lvl="1" algn="ctr" rtl="0">
              <a:buNone/>
              <a:defRPr sz="1300" b="1">
                <a:solidFill>
                  <a:schemeClr val="dk2"/>
                </a:solidFill>
                <a:latin typeface="Red Hat Display"/>
                <a:ea typeface="Red Hat Display"/>
                <a:cs typeface="Red Hat Display"/>
                <a:sym typeface="Red Hat Display"/>
              </a:defRPr>
            </a:lvl2pPr>
            <a:lvl3pPr lvl="2" algn="ctr" rtl="0">
              <a:buNone/>
              <a:defRPr sz="1300" b="1">
                <a:solidFill>
                  <a:schemeClr val="dk2"/>
                </a:solidFill>
                <a:latin typeface="Red Hat Display"/>
                <a:ea typeface="Red Hat Display"/>
                <a:cs typeface="Red Hat Display"/>
                <a:sym typeface="Red Hat Display"/>
              </a:defRPr>
            </a:lvl3pPr>
            <a:lvl4pPr lvl="3" algn="ctr" rtl="0">
              <a:buNone/>
              <a:defRPr sz="1300" b="1">
                <a:solidFill>
                  <a:schemeClr val="dk2"/>
                </a:solidFill>
                <a:latin typeface="Red Hat Display"/>
                <a:ea typeface="Red Hat Display"/>
                <a:cs typeface="Red Hat Display"/>
                <a:sym typeface="Red Hat Display"/>
              </a:defRPr>
            </a:lvl4pPr>
            <a:lvl5pPr lvl="4" algn="ctr" rtl="0">
              <a:buNone/>
              <a:defRPr sz="1300" b="1">
                <a:solidFill>
                  <a:schemeClr val="dk2"/>
                </a:solidFill>
                <a:latin typeface="Red Hat Display"/>
                <a:ea typeface="Red Hat Display"/>
                <a:cs typeface="Red Hat Display"/>
                <a:sym typeface="Red Hat Display"/>
              </a:defRPr>
            </a:lvl5pPr>
            <a:lvl6pPr lvl="5" algn="ctr" rtl="0">
              <a:buNone/>
              <a:defRPr sz="1300" b="1">
                <a:solidFill>
                  <a:schemeClr val="dk2"/>
                </a:solidFill>
                <a:latin typeface="Red Hat Display"/>
                <a:ea typeface="Red Hat Display"/>
                <a:cs typeface="Red Hat Display"/>
                <a:sym typeface="Red Hat Display"/>
              </a:defRPr>
            </a:lvl6pPr>
            <a:lvl7pPr lvl="6" algn="ctr" rtl="0">
              <a:buNone/>
              <a:defRPr sz="1300" b="1">
                <a:solidFill>
                  <a:schemeClr val="dk2"/>
                </a:solidFill>
                <a:latin typeface="Red Hat Display"/>
                <a:ea typeface="Red Hat Display"/>
                <a:cs typeface="Red Hat Display"/>
                <a:sym typeface="Red Hat Display"/>
              </a:defRPr>
            </a:lvl7pPr>
            <a:lvl8pPr lvl="7" algn="ctr" rtl="0">
              <a:buNone/>
              <a:defRPr sz="1300" b="1">
                <a:solidFill>
                  <a:schemeClr val="dk2"/>
                </a:solidFill>
                <a:latin typeface="Red Hat Display"/>
                <a:ea typeface="Red Hat Display"/>
                <a:cs typeface="Red Hat Display"/>
                <a:sym typeface="Red Hat Display"/>
              </a:defRPr>
            </a:lvl8pPr>
            <a:lvl9pPr lvl="8" algn="ctr" rtl="0">
              <a:buNone/>
              <a:defRPr sz="1300" b="1">
                <a:solidFill>
                  <a:schemeClr val="dk2"/>
                </a:solidFill>
                <a:latin typeface="Red Hat Display"/>
                <a:ea typeface="Red Hat Display"/>
                <a:cs typeface="Red Hat Display"/>
                <a:sym typeface="Red Hat Display"/>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6"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2"/>
          <p:cNvSpPr txBox="1">
            <a:spLocks noGrp="1"/>
          </p:cNvSpPr>
          <p:nvPr>
            <p:ph type="ctrTitle"/>
          </p:nvPr>
        </p:nvSpPr>
        <p:spPr>
          <a:xfrm>
            <a:off x="4207975" y="1510600"/>
            <a:ext cx="4047900" cy="2122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3200" dirty="0"/>
              <a:t>SOFTWARE DEFINED SNORT WITH BARNYARD and PULLEDPORK for NIDPS.</a:t>
            </a:r>
            <a:endParaRPr sz="3200" dirty="0"/>
          </a:p>
        </p:txBody>
      </p:sp>
      <p:pic>
        <p:nvPicPr>
          <p:cNvPr id="3" name="Picture 2">
            <a:extLst>
              <a:ext uri="{FF2B5EF4-FFF2-40B4-BE49-F238E27FC236}">
                <a16:creationId xmlns:a16="http://schemas.microsoft.com/office/drawing/2014/main" id="{17E50C25-F076-748B-12BF-D867FCA0E3C4}"/>
              </a:ext>
            </a:extLst>
          </p:cNvPr>
          <p:cNvPicPr>
            <a:picLocks noChangeAspect="1"/>
          </p:cNvPicPr>
          <p:nvPr/>
        </p:nvPicPr>
        <p:blipFill>
          <a:blip r:embed="rId3"/>
          <a:stretch>
            <a:fillRect/>
          </a:stretch>
        </p:blipFill>
        <p:spPr>
          <a:xfrm>
            <a:off x="888125" y="1846386"/>
            <a:ext cx="2578894" cy="14506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2" name="Title 1">
            <a:extLst>
              <a:ext uri="{FF2B5EF4-FFF2-40B4-BE49-F238E27FC236}">
                <a16:creationId xmlns:a16="http://schemas.microsoft.com/office/drawing/2014/main" id="{814EB36F-B08A-CE80-95E7-2AEAB5AC0BBC}"/>
              </a:ext>
            </a:extLst>
          </p:cNvPr>
          <p:cNvSpPr>
            <a:spLocks noGrp="1"/>
          </p:cNvSpPr>
          <p:nvPr>
            <p:ph type="title"/>
          </p:nvPr>
        </p:nvSpPr>
        <p:spPr/>
        <p:txBody>
          <a:bodyPr/>
          <a:lstStyle/>
          <a:p>
            <a:r>
              <a:rPr lang="en-US" sz="2400" dirty="0"/>
              <a:t>Customization – Control Plane ( Switch way)</a:t>
            </a:r>
          </a:p>
        </p:txBody>
      </p:sp>
      <p:sp>
        <p:nvSpPr>
          <p:cNvPr id="112" name="Google Shape;112;p16"/>
          <p:cNvSpPr txBox="1">
            <a:spLocks noGrp="1"/>
          </p:cNvSpPr>
          <p:nvPr>
            <p:ph type="body" idx="1"/>
          </p:nvPr>
        </p:nvSpPr>
        <p:spPr>
          <a:prstGeom prst="rect">
            <a:avLst/>
          </a:prstGeom>
        </p:spPr>
        <p:txBody>
          <a:bodyPr spcFirstLastPara="1" wrap="square" lIns="0" tIns="0" rIns="0" bIns="0" anchor="ctr" anchorCtr="0">
            <a:noAutofit/>
          </a:bodyPr>
          <a:lstStyle/>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171450" indent="-171450" algn="just">
              <a:buFont typeface="Wingdings" panose="05000000000000000000" pitchFamily="2" charset="2"/>
              <a:buChar char="Ø"/>
            </a:pPr>
            <a:r>
              <a:rPr lang="en-IN" sz="1200" b="1" dirty="0">
                <a:solidFill>
                  <a:schemeClr val="accent5"/>
                </a:solidFill>
                <a:latin typeface="Red Hat Display"/>
                <a:sym typeface="Red Hat Display"/>
              </a:rPr>
              <a:t>  Mininet with a Controller</a:t>
            </a:r>
          </a:p>
          <a:p>
            <a:pPr marL="0" indent="0" algn="just">
              <a:buNone/>
            </a:pPr>
            <a:endParaRPr lang="en-IN" sz="1200" b="1" dirty="0">
              <a:solidFill>
                <a:schemeClr val="accent5"/>
              </a:solidFill>
              <a:latin typeface="Red Hat Display"/>
              <a:sym typeface="Red Hat Display"/>
            </a:endParaRPr>
          </a:p>
          <a:p>
            <a:pPr marL="171450" indent="-171450" algn="just">
              <a:buFont typeface="Wingdings" panose="05000000000000000000" pitchFamily="2" charset="2"/>
              <a:buChar char="Ø"/>
            </a:pPr>
            <a:r>
              <a:rPr lang="en-IN" sz="1200" b="1" dirty="0">
                <a:solidFill>
                  <a:schemeClr val="accent5"/>
                </a:solidFill>
                <a:latin typeface="Red Hat Display"/>
                <a:sym typeface="Red Hat Display"/>
              </a:rPr>
              <a:t>Types of Control</a:t>
            </a:r>
          </a:p>
          <a:p>
            <a:pPr marL="0" indent="0" algn="just">
              <a:buNone/>
            </a:pPr>
            <a:endParaRPr lang="en-IN" sz="1200" b="1" dirty="0">
              <a:solidFill>
                <a:schemeClr val="accent5"/>
              </a:solidFill>
              <a:latin typeface="Red Hat Display"/>
              <a:sym typeface="Red Hat Display"/>
            </a:endParaRPr>
          </a:p>
          <a:p>
            <a:pPr marL="171450" indent="-171450" algn="just">
              <a:buFont typeface="Wingdings" panose="05000000000000000000" pitchFamily="2" charset="2"/>
              <a:buChar char="Ø"/>
            </a:pPr>
            <a:r>
              <a:rPr lang="en-IN" sz="1200" b="1" dirty="0">
                <a:solidFill>
                  <a:schemeClr val="accent5"/>
                </a:solidFill>
                <a:latin typeface="Red Hat Display"/>
                <a:sym typeface="Red Hat Display"/>
              </a:rPr>
              <a:t>The way of learning switch algorithm at each hop</a:t>
            </a: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dirty="0"/>
          </a:p>
          <a:p>
            <a:pPr marL="0" indent="0" algn="just">
              <a:buNone/>
            </a:pPr>
            <a:endParaRPr lang="en-US" sz="1200" dirty="0"/>
          </a:p>
        </p:txBody>
      </p:sp>
      <p:sp>
        <p:nvSpPr>
          <p:cNvPr id="113" name="Google Shape;113;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3345511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2" name="Title 1">
            <a:extLst>
              <a:ext uri="{FF2B5EF4-FFF2-40B4-BE49-F238E27FC236}">
                <a16:creationId xmlns:a16="http://schemas.microsoft.com/office/drawing/2014/main" id="{814EB36F-B08A-CE80-95E7-2AEAB5AC0BBC}"/>
              </a:ext>
            </a:extLst>
          </p:cNvPr>
          <p:cNvSpPr>
            <a:spLocks noGrp="1"/>
          </p:cNvSpPr>
          <p:nvPr>
            <p:ph type="title"/>
          </p:nvPr>
        </p:nvSpPr>
        <p:spPr/>
        <p:txBody>
          <a:bodyPr/>
          <a:lstStyle/>
          <a:p>
            <a:r>
              <a:rPr lang="en-US" sz="2400" dirty="0"/>
              <a:t>Customization – Control Plane ( Firewall way)</a:t>
            </a:r>
          </a:p>
        </p:txBody>
      </p:sp>
      <p:sp>
        <p:nvSpPr>
          <p:cNvPr id="112" name="Google Shape;112;p16"/>
          <p:cNvSpPr txBox="1">
            <a:spLocks noGrp="1"/>
          </p:cNvSpPr>
          <p:nvPr>
            <p:ph type="body" idx="1"/>
          </p:nvPr>
        </p:nvSpPr>
        <p:spPr>
          <a:prstGeom prst="rect">
            <a:avLst/>
          </a:prstGeom>
        </p:spPr>
        <p:txBody>
          <a:bodyPr spcFirstLastPara="1" wrap="square" lIns="0" tIns="0" rIns="0" bIns="0" anchor="ctr" anchorCtr="0">
            <a:noAutofit/>
          </a:bodyPr>
          <a:lstStyle/>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171450" indent="-171450" algn="just">
              <a:buFont typeface="Wingdings" panose="05000000000000000000" pitchFamily="2" charset="2"/>
              <a:buChar char="Ø"/>
            </a:pPr>
            <a:r>
              <a:rPr lang="en-IN" sz="1200" b="1" dirty="0">
                <a:solidFill>
                  <a:schemeClr val="accent5"/>
                </a:solidFill>
                <a:latin typeface="Red Hat Display"/>
                <a:sym typeface="Red Hat Display"/>
              </a:rPr>
              <a:t>  Same as Switch</a:t>
            </a:r>
          </a:p>
          <a:p>
            <a:pPr marL="0" indent="0" algn="just">
              <a:buNone/>
            </a:pPr>
            <a:endParaRPr lang="en-IN" sz="1200" b="1" dirty="0">
              <a:solidFill>
                <a:schemeClr val="accent5"/>
              </a:solidFill>
              <a:latin typeface="Red Hat Display"/>
              <a:sym typeface="Red Hat Display"/>
            </a:endParaRPr>
          </a:p>
          <a:p>
            <a:pPr marL="171450" indent="-171450" algn="just">
              <a:buFont typeface="Wingdings" panose="05000000000000000000" pitchFamily="2" charset="2"/>
              <a:buChar char="Ø"/>
            </a:pPr>
            <a:r>
              <a:rPr lang="en-IN" sz="1200" b="1" dirty="0">
                <a:solidFill>
                  <a:schemeClr val="accent5"/>
                </a:solidFill>
                <a:latin typeface="Red Hat Display"/>
                <a:sym typeface="Red Hat Display"/>
              </a:rPr>
              <a:t>Source MAC Address – Rule addition</a:t>
            </a:r>
          </a:p>
          <a:p>
            <a:pPr marL="0" indent="0" algn="just">
              <a:buNone/>
            </a:pPr>
            <a:endParaRPr lang="en-IN" sz="1200" b="1" dirty="0">
              <a:solidFill>
                <a:schemeClr val="accent5"/>
              </a:solidFill>
              <a:latin typeface="Red Hat Display"/>
              <a:sym typeface="Red Hat Display"/>
            </a:endParaRPr>
          </a:p>
          <a:p>
            <a:pPr marL="171450" indent="-171450" algn="just">
              <a:buFont typeface="Wingdings" panose="05000000000000000000" pitchFamily="2" charset="2"/>
              <a:buChar char="Ø"/>
            </a:pPr>
            <a:r>
              <a:rPr lang="en-IN" sz="1200" b="1" dirty="0">
                <a:solidFill>
                  <a:schemeClr val="accent5"/>
                </a:solidFill>
                <a:latin typeface="Red Hat Display"/>
                <a:sym typeface="Red Hat Display"/>
              </a:rPr>
              <a:t>Requirements to fulfil</a:t>
            </a:r>
          </a:p>
          <a:p>
            <a:pPr marL="0" indent="0" algn="just">
              <a:buNone/>
            </a:pPr>
            <a:endParaRPr lang="en-IN" sz="1200" b="1" dirty="0">
              <a:solidFill>
                <a:schemeClr val="accent5"/>
              </a:solidFill>
              <a:latin typeface="Red Hat Display"/>
              <a:sym typeface="Red Hat Display"/>
            </a:endParaRPr>
          </a:p>
          <a:p>
            <a:pPr marL="171450" indent="-171450" algn="just">
              <a:buFont typeface="Wingdings" panose="05000000000000000000" pitchFamily="2" charset="2"/>
              <a:buChar char="Ø"/>
            </a:pPr>
            <a:r>
              <a:rPr lang="en-IN" sz="1200" b="1" dirty="0">
                <a:solidFill>
                  <a:schemeClr val="accent5"/>
                </a:solidFill>
                <a:latin typeface="Red Hat Display"/>
                <a:sym typeface="Red Hat Display"/>
              </a:rPr>
              <a:t>Cache Decisions at Layer 2</a:t>
            </a:r>
          </a:p>
          <a:p>
            <a:pPr marL="0" indent="0" algn="just">
              <a:buNone/>
            </a:pPr>
            <a:endParaRPr lang="en-IN" sz="1200" b="1" dirty="0">
              <a:solidFill>
                <a:schemeClr val="accent5"/>
              </a:solidFill>
              <a:latin typeface="Red Hat Display"/>
              <a:sym typeface="Red Hat Display"/>
            </a:endParaRPr>
          </a:p>
          <a:p>
            <a:pPr marL="171450" indent="-171450" algn="just">
              <a:buFont typeface="Wingdings" panose="05000000000000000000" pitchFamily="2" charset="2"/>
              <a:buChar char="Ø"/>
            </a:pPr>
            <a:r>
              <a:rPr lang="en-IN" sz="1200" b="1" dirty="0">
                <a:solidFill>
                  <a:schemeClr val="accent5"/>
                </a:solidFill>
                <a:latin typeface="Red Hat Display"/>
                <a:sym typeface="Red Hat Display"/>
              </a:rPr>
              <a:t>Turn your switch to firewall</a:t>
            </a:r>
          </a:p>
          <a:p>
            <a:pPr marL="0" indent="0" algn="just">
              <a:buNone/>
            </a:pPr>
            <a:endParaRPr lang="en-IN" sz="1200" b="1" dirty="0">
              <a:solidFill>
                <a:schemeClr val="accent5"/>
              </a:solidFill>
              <a:latin typeface="Red Hat Display"/>
              <a:sym typeface="Red Hat Display"/>
            </a:endParaRPr>
          </a:p>
          <a:p>
            <a:pPr marL="171450" indent="-171450" algn="just">
              <a:buFont typeface="Wingdings" panose="05000000000000000000" pitchFamily="2" charset="2"/>
              <a:buChar char="Ø"/>
            </a:pPr>
            <a:r>
              <a:rPr lang="en-IN" sz="1200" b="1" dirty="0">
                <a:solidFill>
                  <a:schemeClr val="accent5"/>
                </a:solidFill>
                <a:latin typeface="Red Hat Display"/>
                <a:sym typeface="Red Hat Display"/>
              </a:rPr>
              <a:t> OSGi Interface  &amp; Life of a Packet</a:t>
            </a: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dirty="0"/>
          </a:p>
          <a:p>
            <a:pPr marL="0" indent="0" algn="just">
              <a:buNone/>
            </a:pPr>
            <a:endParaRPr lang="en-US" sz="1200" dirty="0"/>
          </a:p>
        </p:txBody>
      </p:sp>
      <p:sp>
        <p:nvSpPr>
          <p:cNvPr id="113" name="Google Shape;113;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1683957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2" name="Title 1">
            <a:extLst>
              <a:ext uri="{FF2B5EF4-FFF2-40B4-BE49-F238E27FC236}">
                <a16:creationId xmlns:a16="http://schemas.microsoft.com/office/drawing/2014/main" id="{814EB36F-B08A-CE80-95E7-2AEAB5AC0BBC}"/>
              </a:ext>
            </a:extLst>
          </p:cNvPr>
          <p:cNvSpPr>
            <a:spLocks noGrp="1"/>
          </p:cNvSpPr>
          <p:nvPr>
            <p:ph type="title"/>
          </p:nvPr>
        </p:nvSpPr>
        <p:spPr/>
        <p:txBody>
          <a:bodyPr/>
          <a:lstStyle/>
          <a:p>
            <a:r>
              <a:rPr lang="en-US" sz="2400" dirty="0"/>
              <a:t>Customization – Data Plane</a:t>
            </a:r>
          </a:p>
        </p:txBody>
      </p:sp>
      <p:sp>
        <p:nvSpPr>
          <p:cNvPr id="112" name="Google Shape;112;p16"/>
          <p:cNvSpPr txBox="1">
            <a:spLocks noGrp="1"/>
          </p:cNvSpPr>
          <p:nvPr>
            <p:ph type="body" idx="1"/>
          </p:nvPr>
        </p:nvSpPr>
        <p:spPr>
          <a:prstGeom prst="rect">
            <a:avLst/>
          </a:prstGeom>
        </p:spPr>
        <p:txBody>
          <a:bodyPr spcFirstLastPara="1" wrap="square" lIns="0" tIns="0" rIns="0" bIns="0" anchor="ctr" anchorCtr="0">
            <a:noAutofit/>
          </a:bodyPr>
          <a:lstStyle/>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171450" indent="-171450" algn="just">
              <a:buFont typeface="Wingdings" panose="05000000000000000000" pitchFamily="2" charset="2"/>
              <a:buChar char="Ø"/>
            </a:pPr>
            <a:r>
              <a:rPr lang="en-IN" sz="1200" b="1" dirty="0">
                <a:solidFill>
                  <a:schemeClr val="accent5"/>
                </a:solidFill>
                <a:latin typeface="Red Hat Display"/>
                <a:sym typeface="Red Hat Display"/>
              </a:rPr>
              <a:t>  Not flexible as software</a:t>
            </a:r>
          </a:p>
          <a:p>
            <a:pPr marL="0" indent="0" algn="just">
              <a:buNone/>
            </a:pPr>
            <a:endParaRPr lang="en-IN" sz="1200" b="1" dirty="0">
              <a:solidFill>
                <a:schemeClr val="accent5"/>
              </a:solidFill>
              <a:latin typeface="Red Hat Display"/>
              <a:sym typeface="Red Hat Display"/>
            </a:endParaRPr>
          </a:p>
          <a:p>
            <a:pPr marL="171450" indent="-171450" algn="just">
              <a:buFont typeface="Wingdings" panose="05000000000000000000" pitchFamily="2" charset="2"/>
              <a:buChar char="Ø"/>
            </a:pPr>
            <a:r>
              <a:rPr lang="en-IN" sz="1200" b="1" dirty="0">
                <a:solidFill>
                  <a:schemeClr val="accent5"/>
                </a:solidFill>
                <a:latin typeface="Red Hat Display"/>
                <a:sym typeface="Red Hat Display"/>
              </a:rPr>
              <a:t>Speed and run in parallel with existing protocols</a:t>
            </a:r>
          </a:p>
          <a:p>
            <a:pPr marL="0" indent="0" algn="just">
              <a:buNone/>
            </a:pPr>
            <a:endParaRPr lang="en-IN" sz="1200" b="1" dirty="0">
              <a:solidFill>
                <a:schemeClr val="accent5"/>
              </a:solidFill>
              <a:latin typeface="Red Hat Display"/>
              <a:sym typeface="Red Hat Display"/>
            </a:endParaRPr>
          </a:p>
          <a:p>
            <a:pPr marL="171450" indent="-171450" algn="just">
              <a:buFont typeface="Wingdings" panose="05000000000000000000" pitchFamily="2" charset="2"/>
              <a:buChar char="Ø"/>
            </a:pPr>
            <a:r>
              <a:rPr lang="en-IN" sz="1200" b="1" dirty="0">
                <a:solidFill>
                  <a:schemeClr val="accent5"/>
                </a:solidFill>
                <a:latin typeface="Red Hat Display"/>
                <a:sym typeface="Red Hat Display"/>
              </a:rPr>
              <a:t>Custom software</a:t>
            </a:r>
          </a:p>
          <a:p>
            <a:pPr marL="0" indent="0" algn="just">
              <a:buNone/>
            </a:pPr>
            <a:endParaRPr lang="en-IN" sz="1200" b="1" dirty="0">
              <a:solidFill>
                <a:schemeClr val="accent5"/>
              </a:solidFill>
              <a:latin typeface="Red Hat Display"/>
              <a:sym typeface="Red Hat Display"/>
            </a:endParaRPr>
          </a:p>
          <a:p>
            <a:pPr marL="171450" indent="-171450" algn="just">
              <a:buFont typeface="Wingdings" panose="05000000000000000000" pitchFamily="2" charset="2"/>
              <a:buChar char="Ø"/>
            </a:pPr>
            <a:r>
              <a:rPr lang="en-IN" sz="1200" b="1" dirty="0">
                <a:solidFill>
                  <a:schemeClr val="accent5"/>
                </a:solidFill>
                <a:latin typeface="Red Hat Display"/>
                <a:sym typeface="Red Hat Display"/>
              </a:rPr>
              <a:t>Custom hardware</a:t>
            </a:r>
          </a:p>
          <a:p>
            <a:pPr marL="0" indent="0" algn="just">
              <a:buNone/>
            </a:pPr>
            <a:endParaRPr lang="en-IN" sz="1200" b="1" dirty="0">
              <a:solidFill>
                <a:schemeClr val="accent5"/>
              </a:solidFill>
              <a:latin typeface="Red Hat Display"/>
              <a:sym typeface="Red Hat Display"/>
            </a:endParaRPr>
          </a:p>
          <a:p>
            <a:pPr marL="171450" indent="-171450" algn="just">
              <a:buFont typeface="Wingdings" panose="05000000000000000000" pitchFamily="2" charset="2"/>
              <a:buChar char="Ø"/>
            </a:pPr>
            <a:r>
              <a:rPr lang="en-IN" sz="1200" b="1" dirty="0">
                <a:solidFill>
                  <a:schemeClr val="accent5"/>
                </a:solidFill>
                <a:latin typeface="Red Hat Display"/>
                <a:sym typeface="Red Hat Display"/>
              </a:rPr>
              <a:t>Intel DPDK &amp; Optimization Matters</a:t>
            </a: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b="1" dirty="0">
              <a:solidFill>
                <a:schemeClr val="accent5"/>
              </a:solidFill>
              <a:latin typeface="Red Hat Display"/>
              <a:sym typeface="Red Hat Display"/>
            </a:endParaRPr>
          </a:p>
          <a:p>
            <a:pPr marL="0" indent="0" algn="just">
              <a:buNone/>
            </a:pPr>
            <a:endParaRPr lang="en-IN" sz="1200" dirty="0"/>
          </a:p>
          <a:p>
            <a:pPr marL="0" indent="0" algn="just">
              <a:buNone/>
            </a:pPr>
            <a:endParaRPr lang="en-US" sz="1200" dirty="0"/>
          </a:p>
        </p:txBody>
      </p:sp>
      <p:sp>
        <p:nvSpPr>
          <p:cNvPr id="113" name="Google Shape;113;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3040827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1"/>
          <p:cNvSpPr txBox="1">
            <a:spLocks noGrp="1"/>
          </p:cNvSpPr>
          <p:nvPr>
            <p:ph type="title"/>
          </p:nvPr>
        </p:nvSpPr>
        <p:spPr>
          <a:xfrm>
            <a:off x="1044475" y="742575"/>
            <a:ext cx="4288500" cy="63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000" dirty="0"/>
              <a:t>Vendors and OEMs:</a:t>
            </a:r>
            <a:endParaRPr sz="2000" dirty="0"/>
          </a:p>
        </p:txBody>
      </p:sp>
      <p:sp>
        <p:nvSpPr>
          <p:cNvPr id="194" name="Google Shape;194;p21"/>
          <p:cNvSpPr txBox="1">
            <a:spLocks noGrp="1"/>
          </p:cNvSpPr>
          <p:nvPr>
            <p:ph type="body" idx="1"/>
          </p:nvPr>
        </p:nvSpPr>
        <p:spPr>
          <a:xfrm>
            <a:off x="1044475" y="1382026"/>
            <a:ext cx="4288500" cy="2385600"/>
          </a:xfrm>
          <a:prstGeom prst="rect">
            <a:avLst/>
          </a:prstGeom>
        </p:spPr>
        <p:txBody>
          <a:bodyPr spcFirstLastPara="1" wrap="square" lIns="0" tIns="0" rIns="0" bIns="0" anchor="t" anchorCtr="0">
            <a:noAutofit/>
          </a:bodyPr>
          <a:lstStyle/>
          <a:p>
            <a:pPr marL="0" indent="0" algn="just">
              <a:buNone/>
            </a:pPr>
            <a:endParaRPr lang="en-IN" sz="1200" b="1" dirty="0">
              <a:solidFill>
                <a:schemeClr val="accent5"/>
              </a:solidFill>
              <a:latin typeface="Red Hat Display"/>
              <a:sym typeface="Red Hat Display"/>
            </a:endParaRPr>
          </a:p>
          <a:p>
            <a:pPr marL="171450" indent="-171450" algn="just">
              <a:buFont typeface="Wingdings" panose="05000000000000000000" pitchFamily="2" charset="2"/>
              <a:buChar char="Ø"/>
            </a:pPr>
            <a:r>
              <a:rPr lang="en-IN" sz="1200" b="1" dirty="0">
                <a:solidFill>
                  <a:schemeClr val="accent5"/>
                </a:solidFill>
                <a:latin typeface="Red Hat Display"/>
                <a:sym typeface="Red Hat Display"/>
              </a:rPr>
              <a:t>Volumetric</a:t>
            </a:r>
          </a:p>
          <a:p>
            <a:pPr marL="0" indent="0" algn="just">
              <a:buNone/>
            </a:pPr>
            <a:endParaRPr lang="en-IN" sz="1200" b="1" dirty="0">
              <a:solidFill>
                <a:schemeClr val="accent5"/>
              </a:solidFill>
              <a:latin typeface="Red Hat Display"/>
              <a:sym typeface="Red Hat Display"/>
            </a:endParaRPr>
          </a:p>
          <a:p>
            <a:pPr marL="171450" indent="-171450" algn="just">
              <a:buFont typeface="Wingdings" panose="05000000000000000000" pitchFamily="2" charset="2"/>
              <a:buChar char="Ø"/>
            </a:pPr>
            <a:r>
              <a:rPr lang="en-IN" sz="1200" b="1" dirty="0">
                <a:solidFill>
                  <a:schemeClr val="accent5"/>
                </a:solidFill>
                <a:latin typeface="Red Hat Display"/>
                <a:sym typeface="Red Hat Display"/>
              </a:rPr>
              <a:t>Protocol</a:t>
            </a:r>
          </a:p>
          <a:p>
            <a:pPr marL="0" indent="0" algn="just">
              <a:buNone/>
            </a:pPr>
            <a:endParaRPr lang="en-IN" sz="1200" b="1" dirty="0">
              <a:solidFill>
                <a:schemeClr val="accent5"/>
              </a:solidFill>
              <a:latin typeface="Red Hat Display"/>
              <a:sym typeface="Red Hat Display"/>
            </a:endParaRPr>
          </a:p>
          <a:p>
            <a:pPr marL="171450" indent="-171450" algn="just">
              <a:buFont typeface="Wingdings" panose="05000000000000000000" pitchFamily="2" charset="2"/>
              <a:buChar char="Ø"/>
            </a:pPr>
            <a:r>
              <a:rPr lang="en-IN" sz="1200" b="1" dirty="0">
                <a:solidFill>
                  <a:schemeClr val="accent5"/>
                </a:solidFill>
                <a:latin typeface="Red Hat Display"/>
                <a:sym typeface="Red Hat Display"/>
              </a:rPr>
              <a:t>Application</a:t>
            </a:r>
          </a:p>
          <a:p>
            <a:pPr marL="0" indent="0" algn="just">
              <a:buNone/>
            </a:pPr>
            <a:endParaRPr lang="en-IN" sz="1200" b="1" dirty="0">
              <a:solidFill>
                <a:schemeClr val="accent5"/>
              </a:solidFill>
              <a:latin typeface="Red Hat Display"/>
              <a:sym typeface="Red Hat Display"/>
            </a:endParaRPr>
          </a:p>
          <a:p>
            <a:pPr marL="171450" indent="-171450" algn="just">
              <a:buFont typeface="Wingdings" panose="05000000000000000000" pitchFamily="2" charset="2"/>
              <a:buChar char="Ø"/>
            </a:pPr>
            <a:r>
              <a:rPr lang="en-IN" sz="1200" b="1" dirty="0">
                <a:solidFill>
                  <a:schemeClr val="accent5"/>
                </a:solidFill>
                <a:latin typeface="Red Hat Display"/>
                <a:sym typeface="Red Hat Display"/>
              </a:rPr>
              <a:t>Custom Insertions</a:t>
            </a:r>
          </a:p>
          <a:p>
            <a:pPr marL="0" lvl="0" indent="0" algn="l" rtl="0">
              <a:spcBef>
                <a:spcPts val="0"/>
              </a:spcBef>
              <a:spcAft>
                <a:spcPts val="800"/>
              </a:spcAft>
              <a:buNone/>
            </a:pPr>
            <a:endParaRPr sz="1600" dirty="0"/>
          </a:p>
        </p:txBody>
      </p:sp>
      <p:sp>
        <p:nvSpPr>
          <p:cNvPr id="195" name="Google Shape;195;p21"/>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pic>
        <p:nvPicPr>
          <p:cNvPr id="1028" name="Picture 4" descr="DDoS Attacks: What are They, and How Can You Be… | Data Foundry">
            <a:extLst>
              <a:ext uri="{FF2B5EF4-FFF2-40B4-BE49-F238E27FC236}">
                <a16:creationId xmlns:a16="http://schemas.microsoft.com/office/drawing/2014/main" id="{3BC5A25D-E622-3C6F-142F-7A402B10C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530" y="1554956"/>
            <a:ext cx="4077419" cy="2033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Title 1">
            <a:extLst>
              <a:ext uri="{FF2B5EF4-FFF2-40B4-BE49-F238E27FC236}">
                <a16:creationId xmlns:a16="http://schemas.microsoft.com/office/drawing/2014/main" id="{11327FEA-872A-4AB6-FA00-6EC697922DBD}"/>
              </a:ext>
            </a:extLst>
          </p:cNvPr>
          <p:cNvSpPr>
            <a:spLocks noGrp="1"/>
          </p:cNvSpPr>
          <p:nvPr>
            <p:ph type="title"/>
          </p:nvPr>
        </p:nvSpPr>
        <p:spPr/>
        <p:txBody>
          <a:bodyPr/>
          <a:lstStyle/>
          <a:p>
            <a:r>
              <a:rPr lang="en-US" sz="2000" dirty="0"/>
              <a:t>End Goals and Future Scope :</a:t>
            </a:r>
          </a:p>
        </p:txBody>
      </p:sp>
      <p:sp>
        <p:nvSpPr>
          <p:cNvPr id="120" name="Google Shape;120;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grpSp>
        <p:nvGrpSpPr>
          <p:cNvPr id="121" name="Google Shape;121;p17"/>
          <p:cNvGrpSpPr/>
          <p:nvPr/>
        </p:nvGrpSpPr>
        <p:grpSpPr>
          <a:xfrm>
            <a:off x="608924" y="892350"/>
            <a:ext cx="210524" cy="333750"/>
            <a:chOff x="899801" y="909674"/>
            <a:chExt cx="250475" cy="397085"/>
          </a:xfrm>
        </p:grpSpPr>
        <p:sp>
          <p:nvSpPr>
            <p:cNvPr id="122" name="Google Shape;122;p17"/>
            <p:cNvSpPr/>
            <p:nvPr/>
          </p:nvSpPr>
          <p:spPr>
            <a:xfrm>
              <a:off x="975178" y="1255681"/>
              <a:ext cx="99722" cy="21982"/>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975178" y="1233140"/>
              <a:ext cx="99722" cy="21982"/>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975178" y="1277637"/>
              <a:ext cx="99722" cy="29122"/>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964479" y="1046771"/>
              <a:ext cx="34459" cy="162670"/>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899801" y="909674"/>
              <a:ext cx="250475" cy="29977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1051139" y="1046771"/>
              <a:ext cx="34459" cy="162670"/>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981100" y="1040849"/>
              <a:ext cx="87878" cy="19009"/>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975178" y="1211769"/>
              <a:ext cx="99722" cy="24"/>
            </a:xfrm>
            <a:custGeom>
              <a:avLst/>
              <a:gdLst/>
              <a:ahLst/>
              <a:cxnLst/>
              <a:rect l="l" t="t" r="r" b="b"/>
              <a:pathLst>
                <a:path w="4092" h="1" fill="none" extrusionOk="0">
                  <a:moveTo>
                    <a:pt x="0" y="1"/>
                  </a:moveTo>
                  <a:lnTo>
                    <a:pt x="4092"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CFFC8CD8-A75C-E39C-9445-6D5F0C7440A2}"/>
              </a:ext>
            </a:extLst>
          </p:cNvPr>
          <p:cNvSpPr txBox="1"/>
          <p:nvPr/>
        </p:nvSpPr>
        <p:spPr>
          <a:xfrm>
            <a:off x="1551681" y="1375875"/>
            <a:ext cx="4572000" cy="1356012"/>
          </a:xfrm>
          <a:prstGeom prst="rect">
            <a:avLst/>
          </a:prstGeom>
          <a:noFill/>
        </p:spPr>
        <p:txBody>
          <a:bodyPr wrap="square">
            <a:spAutoFit/>
          </a:bodyPr>
          <a:lstStyle/>
          <a:p>
            <a:pPr marL="0" indent="0" algn="just">
              <a:lnSpc>
                <a:spcPct val="115000"/>
              </a:lnSpc>
              <a:buClr>
                <a:schemeClr val="accent1"/>
              </a:buClr>
              <a:buSzPts val="2400"/>
              <a:buNone/>
            </a:pPr>
            <a:endParaRPr lang="en-IN" sz="1200" b="1" dirty="0">
              <a:solidFill>
                <a:schemeClr val="accent5"/>
              </a:solidFill>
              <a:latin typeface="Red Hat Display"/>
              <a:sym typeface="Red Hat Display"/>
            </a:endParaRPr>
          </a:p>
          <a:p>
            <a:pPr marL="171450" indent="-171450" algn="just">
              <a:lnSpc>
                <a:spcPct val="115000"/>
              </a:lnSpc>
              <a:buClr>
                <a:schemeClr val="accent1"/>
              </a:buClr>
              <a:buSzPts val="2400"/>
              <a:buFont typeface="Wingdings" panose="05000000000000000000" pitchFamily="2" charset="2"/>
              <a:buChar char="Ø"/>
            </a:pPr>
            <a:r>
              <a:rPr lang="en-IN" sz="1200" b="1" dirty="0">
                <a:solidFill>
                  <a:schemeClr val="accent5"/>
                </a:solidFill>
                <a:latin typeface="Red Hat Display"/>
                <a:sym typeface="Red Hat Display"/>
              </a:rPr>
              <a:t> Without Manual Intervention</a:t>
            </a:r>
          </a:p>
          <a:p>
            <a:pPr marL="0" indent="0" algn="just">
              <a:lnSpc>
                <a:spcPct val="115000"/>
              </a:lnSpc>
              <a:buClr>
                <a:schemeClr val="accent1"/>
              </a:buClr>
              <a:buSzPts val="2400"/>
              <a:buNone/>
            </a:pPr>
            <a:endParaRPr lang="en-IN" sz="1200" b="1" dirty="0">
              <a:solidFill>
                <a:schemeClr val="accent5"/>
              </a:solidFill>
              <a:latin typeface="Red Hat Display"/>
              <a:sym typeface="Red Hat Display"/>
            </a:endParaRPr>
          </a:p>
          <a:p>
            <a:pPr marL="171450" indent="-171450" algn="just">
              <a:lnSpc>
                <a:spcPct val="115000"/>
              </a:lnSpc>
              <a:buClr>
                <a:schemeClr val="accent1"/>
              </a:buClr>
              <a:buSzPts val="2400"/>
              <a:buFont typeface="Wingdings" panose="05000000000000000000" pitchFamily="2" charset="2"/>
              <a:buChar char="Ø"/>
            </a:pPr>
            <a:r>
              <a:rPr lang="en-IN" sz="1200" b="1" dirty="0">
                <a:solidFill>
                  <a:schemeClr val="accent5"/>
                </a:solidFill>
                <a:latin typeface="Red Hat Display"/>
                <a:sym typeface="Red Hat Display"/>
              </a:rPr>
              <a:t>DDoS Defensive Integrations</a:t>
            </a:r>
          </a:p>
          <a:p>
            <a:pPr marL="0" indent="0" algn="just">
              <a:lnSpc>
                <a:spcPct val="115000"/>
              </a:lnSpc>
              <a:buClr>
                <a:schemeClr val="accent1"/>
              </a:buClr>
              <a:buSzPts val="2400"/>
              <a:buNone/>
            </a:pPr>
            <a:endParaRPr lang="en-IN" sz="1200" b="1" dirty="0">
              <a:solidFill>
                <a:schemeClr val="accent5"/>
              </a:solidFill>
              <a:latin typeface="Red Hat Display"/>
              <a:sym typeface="Red Hat Display"/>
            </a:endParaRPr>
          </a:p>
          <a:p>
            <a:pPr marL="171450" indent="-171450" algn="just">
              <a:lnSpc>
                <a:spcPct val="115000"/>
              </a:lnSpc>
              <a:buClr>
                <a:schemeClr val="accent1"/>
              </a:buClr>
              <a:buSzPts val="2400"/>
              <a:buFont typeface="Wingdings" panose="05000000000000000000" pitchFamily="2" charset="2"/>
              <a:buChar char="Ø"/>
            </a:pPr>
            <a:r>
              <a:rPr lang="en-IN" sz="1200" b="1" dirty="0">
                <a:solidFill>
                  <a:schemeClr val="accent5"/>
                </a:solidFill>
                <a:latin typeface="Red Hat Display"/>
                <a:sym typeface="Red Hat Display"/>
              </a:rPr>
              <a:t>Unified Security Products for Infrastructure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5" name="Google Shape;445;p3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442" name="Google Shape;442;p34"/>
          <p:cNvSpPr txBox="1">
            <a:spLocks noGrp="1"/>
          </p:cNvSpPr>
          <p:nvPr>
            <p:ph type="ctrTitle" idx="4294967295"/>
          </p:nvPr>
        </p:nvSpPr>
        <p:spPr>
          <a:xfrm>
            <a:off x="1262557" y="1205706"/>
            <a:ext cx="4184650" cy="1160463"/>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8200" dirty="0">
                <a:solidFill>
                  <a:schemeClr val="accent1"/>
                </a:solidFill>
              </a:rPr>
              <a:t>Thanks!</a:t>
            </a:r>
            <a:endParaRPr sz="8200" dirty="0">
              <a:solidFill>
                <a:schemeClr val="accent1"/>
              </a:solidFill>
            </a:endParaRPr>
          </a:p>
        </p:txBody>
      </p:sp>
      <p:sp>
        <p:nvSpPr>
          <p:cNvPr id="443" name="Google Shape;443;p34"/>
          <p:cNvSpPr txBox="1">
            <a:spLocks noGrp="1"/>
          </p:cNvSpPr>
          <p:nvPr>
            <p:ph type="subTitle" idx="4294967295"/>
          </p:nvPr>
        </p:nvSpPr>
        <p:spPr>
          <a:xfrm>
            <a:off x="1292870" y="2571175"/>
            <a:ext cx="4184650" cy="153035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200" b="1" dirty="0"/>
              <a:t>Q &amp; A</a:t>
            </a:r>
            <a:br>
              <a:rPr lang="en" sz="2200" dirty="0"/>
            </a:br>
            <a:r>
              <a:rPr lang="en" sz="2200" dirty="0"/>
              <a:t>You can find me at:</a:t>
            </a:r>
            <a:endParaRPr sz="2200" dirty="0"/>
          </a:p>
          <a:p>
            <a:pPr marL="88900" lvl="0" indent="0" algn="l" rtl="0">
              <a:spcBef>
                <a:spcPts val="800"/>
              </a:spcBef>
              <a:spcAft>
                <a:spcPts val="0"/>
              </a:spcAft>
              <a:buSzPts val="2200"/>
              <a:buNone/>
            </a:pPr>
            <a:r>
              <a:rPr lang="en-US" sz="2200" dirty="0"/>
              <a:t>     </a:t>
            </a:r>
            <a:r>
              <a:rPr lang="en-US" sz="2200" dirty="0" err="1"/>
              <a:t>arunthelegion</a:t>
            </a:r>
            <a:endParaRPr lang="en-US" sz="2200" dirty="0"/>
          </a:p>
          <a:p>
            <a:pPr marL="76200" indent="0" algn="l">
              <a:buNone/>
            </a:pPr>
            <a:r>
              <a:rPr lang="en-US" sz="1600" b="1" dirty="0"/>
              <a:t>        </a:t>
            </a:r>
            <a:r>
              <a:rPr lang="en-US" sz="1800" b="0" i="0" u="none" strike="noStrike" baseline="0" dirty="0">
                <a:solidFill>
                  <a:srgbClr val="000000"/>
                </a:solidFill>
                <a:latin typeface="Calibri" panose="020F0502020204030204" pitchFamily="34" charset="0"/>
              </a:rPr>
              <a:t>arun-samuel-94351956</a:t>
            </a:r>
          </a:p>
        </p:txBody>
      </p:sp>
      <p:sp>
        <p:nvSpPr>
          <p:cNvPr id="446" name="Google Shape;446;p34"/>
          <p:cNvSpPr/>
          <p:nvPr/>
        </p:nvSpPr>
        <p:spPr>
          <a:xfrm>
            <a:off x="620179" y="2485433"/>
            <a:ext cx="192298" cy="172618"/>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8" name="Picture 4" descr="Twitter Logo transparent PNG - StickPNG">
            <a:extLst>
              <a:ext uri="{FF2B5EF4-FFF2-40B4-BE49-F238E27FC236}">
                <a16:creationId xmlns:a16="http://schemas.microsoft.com/office/drawing/2014/main" id="{08979A6A-406F-5E05-6C41-E70B87BB3F25}"/>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1262557" y="3486150"/>
            <a:ext cx="387350" cy="3873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NEW LINKEDIN LOGO PNG 2022">
            <a:extLst>
              <a:ext uri="{FF2B5EF4-FFF2-40B4-BE49-F238E27FC236}">
                <a16:creationId xmlns:a16="http://schemas.microsoft.com/office/drawing/2014/main" id="{B0ADE21E-5D59-8F67-4143-D9FEECC434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517" y="3873500"/>
            <a:ext cx="293430" cy="2934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ctrTitle" idx="4294967295"/>
          </p:nvPr>
        </p:nvSpPr>
        <p:spPr>
          <a:xfrm>
            <a:off x="1193500" y="1207088"/>
            <a:ext cx="41850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9600"/>
              <a:t>Hello!</a:t>
            </a:r>
            <a:endParaRPr sz="9600"/>
          </a:p>
        </p:txBody>
      </p:sp>
      <p:sp>
        <p:nvSpPr>
          <p:cNvPr id="97" name="Google Shape;97;p14"/>
          <p:cNvSpPr txBox="1">
            <a:spLocks noGrp="1"/>
          </p:cNvSpPr>
          <p:nvPr>
            <p:ph type="subTitle" idx="4294967295"/>
          </p:nvPr>
        </p:nvSpPr>
        <p:spPr>
          <a:xfrm>
            <a:off x="1193500" y="2406712"/>
            <a:ext cx="5314456" cy="1829532"/>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1800" b="1" dirty="0"/>
              <a:t>Arun Samuel</a:t>
            </a:r>
          </a:p>
          <a:p>
            <a:pPr marL="0" lvl="0" indent="0" algn="l" rtl="0">
              <a:spcBef>
                <a:spcPts val="0"/>
              </a:spcBef>
              <a:spcAft>
                <a:spcPts val="0"/>
              </a:spcAft>
              <a:buNone/>
            </a:pPr>
            <a:endParaRPr lang="en-US" sz="1800" b="1" dirty="0"/>
          </a:p>
          <a:p>
            <a:pPr marL="285750" indent="-285750">
              <a:buFont typeface="Wingdings" panose="05000000000000000000" pitchFamily="2" charset="2"/>
              <a:buChar char="§"/>
            </a:pPr>
            <a:r>
              <a:rPr lang="en-US" sz="1400" b="1" dirty="0"/>
              <a:t>Solution Advisor – Cyber Risk Advisory – Deloitte USI</a:t>
            </a:r>
          </a:p>
          <a:p>
            <a:pPr marL="285750" indent="-285750">
              <a:buFont typeface="Wingdings" panose="05000000000000000000" pitchFamily="2" charset="2"/>
              <a:buChar char="§"/>
            </a:pPr>
            <a:r>
              <a:rPr lang="en-US" sz="1400" b="1" dirty="0"/>
              <a:t>External Researcher – UMD</a:t>
            </a:r>
          </a:p>
          <a:p>
            <a:pPr marL="285750" indent="-285750">
              <a:buFont typeface="Wingdings" panose="05000000000000000000" pitchFamily="2" charset="2"/>
              <a:buChar char="§"/>
            </a:pPr>
            <a:r>
              <a:rPr lang="en-US" sz="1400" b="1" dirty="0"/>
              <a:t>Associate – NCDRC</a:t>
            </a:r>
          </a:p>
          <a:p>
            <a:pPr marL="285750" indent="-285750">
              <a:buFont typeface="Wingdings" panose="05000000000000000000" pitchFamily="2" charset="2"/>
              <a:buChar char="§"/>
            </a:pPr>
            <a:r>
              <a:rPr lang="en-US" sz="1400" b="1" dirty="0"/>
              <a:t>Lead - National Information Security Council</a:t>
            </a:r>
          </a:p>
          <a:p>
            <a:pPr marL="0" lvl="0" indent="0" algn="l" rtl="0">
              <a:spcBef>
                <a:spcPts val="0"/>
              </a:spcBef>
              <a:spcAft>
                <a:spcPts val="0"/>
              </a:spcAft>
              <a:buNone/>
            </a:pPr>
            <a:endParaRPr sz="1400" b="1" dirty="0"/>
          </a:p>
        </p:txBody>
      </p:sp>
      <p:sp>
        <p:nvSpPr>
          <p:cNvPr id="99" name="Google Shape;99;p14"/>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1044475" y="742575"/>
            <a:ext cx="7207500" cy="633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Brief Defn:</a:t>
            </a:r>
            <a:endParaRPr dirty="0"/>
          </a:p>
        </p:txBody>
      </p:sp>
      <p:sp>
        <p:nvSpPr>
          <p:cNvPr id="119" name="Google Shape;119;p17"/>
          <p:cNvSpPr txBox="1">
            <a:spLocks noGrp="1"/>
          </p:cNvSpPr>
          <p:nvPr>
            <p:ph type="body" idx="1"/>
          </p:nvPr>
        </p:nvSpPr>
        <p:spPr>
          <a:xfrm>
            <a:off x="1044475" y="1468375"/>
            <a:ext cx="7207500" cy="3010756"/>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US" sz="2000" dirty="0"/>
              <a:t>SDN and OpenFlow</a:t>
            </a:r>
            <a:endParaRPr sz="2000" dirty="0"/>
          </a:p>
          <a:p>
            <a:pPr marL="457200" lvl="0" indent="-381000" algn="l" rtl="0">
              <a:spcBef>
                <a:spcPts val="0"/>
              </a:spcBef>
              <a:spcAft>
                <a:spcPts val="0"/>
              </a:spcAft>
              <a:buSzPts val="2400"/>
              <a:buChar char="●"/>
            </a:pPr>
            <a:r>
              <a:rPr lang="en-US" sz="2000" dirty="0"/>
              <a:t>Mininet and Controller</a:t>
            </a:r>
          </a:p>
          <a:p>
            <a:pPr marL="457200" lvl="0" indent="-381000" algn="l" rtl="0">
              <a:spcBef>
                <a:spcPts val="0"/>
              </a:spcBef>
              <a:spcAft>
                <a:spcPts val="0"/>
              </a:spcAft>
              <a:buSzPts val="2400"/>
              <a:buChar char="●"/>
            </a:pPr>
            <a:r>
              <a:rPr lang="en-US" sz="2000" dirty="0"/>
              <a:t>Snort and dependencies</a:t>
            </a:r>
            <a:endParaRPr lang="en" sz="2000" dirty="0"/>
          </a:p>
          <a:p>
            <a:pPr marL="457200" lvl="0" indent="-381000" algn="l" rtl="0">
              <a:spcBef>
                <a:spcPts val="0"/>
              </a:spcBef>
              <a:spcAft>
                <a:spcPts val="0"/>
              </a:spcAft>
              <a:buSzPts val="2400"/>
              <a:buChar char="●"/>
            </a:pPr>
            <a:r>
              <a:rPr lang="en" sz="2000" dirty="0"/>
              <a:t>Defender’s Mechanisms</a:t>
            </a:r>
          </a:p>
          <a:p>
            <a:pPr marL="457200" lvl="0" indent="-381000" algn="l" rtl="0">
              <a:spcBef>
                <a:spcPts val="0"/>
              </a:spcBef>
              <a:spcAft>
                <a:spcPts val="0"/>
              </a:spcAft>
              <a:buSzPts val="2400"/>
              <a:buChar char="●"/>
            </a:pPr>
            <a:r>
              <a:rPr lang="en" sz="2000" dirty="0"/>
              <a:t>Vendor &amp; OEM Controls </a:t>
            </a:r>
          </a:p>
          <a:p>
            <a:pPr marL="457200" lvl="0" indent="-381000" algn="l" rtl="0">
              <a:spcBef>
                <a:spcPts val="0"/>
              </a:spcBef>
              <a:spcAft>
                <a:spcPts val="0"/>
              </a:spcAft>
              <a:buSzPts val="2400"/>
              <a:buChar char="●"/>
            </a:pPr>
            <a:r>
              <a:rPr lang="en" sz="2000" dirty="0"/>
              <a:t>End Goals &amp; Future Scope</a:t>
            </a:r>
          </a:p>
          <a:p>
            <a:pPr marL="76200" lvl="0" indent="0" algn="l" rtl="0">
              <a:spcBef>
                <a:spcPts val="0"/>
              </a:spcBef>
              <a:spcAft>
                <a:spcPts val="0"/>
              </a:spcAft>
              <a:buSzPts val="2400"/>
              <a:buNone/>
            </a:pPr>
            <a:endParaRPr lang="en" dirty="0"/>
          </a:p>
          <a:p>
            <a:pPr marL="457200" lvl="0" indent="-381000" algn="l" rtl="0">
              <a:spcBef>
                <a:spcPts val="0"/>
              </a:spcBef>
              <a:spcAft>
                <a:spcPts val="0"/>
              </a:spcAft>
              <a:buSzPts val="2400"/>
              <a:buChar char="●"/>
            </a:pPr>
            <a:endParaRPr lang="en" dirty="0"/>
          </a:p>
          <a:p>
            <a:pPr marL="76200" lvl="0" indent="0" algn="l" rtl="0">
              <a:spcBef>
                <a:spcPts val="0"/>
              </a:spcBef>
              <a:spcAft>
                <a:spcPts val="0"/>
              </a:spcAft>
              <a:buSzPts val="2400"/>
              <a:buNone/>
            </a:pPr>
            <a:endParaRPr lang="en" dirty="0"/>
          </a:p>
          <a:p>
            <a:pPr marL="76200" lvl="0" indent="0" algn="l" rtl="0">
              <a:spcBef>
                <a:spcPts val="0"/>
              </a:spcBef>
              <a:spcAft>
                <a:spcPts val="0"/>
              </a:spcAft>
              <a:buSzPts val="2400"/>
              <a:buNone/>
            </a:pPr>
            <a:endParaRPr dirty="0"/>
          </a:p>
        </p:txBody>
      </p:sp>
      <p:sp>
        <p:nvSpPr>
          <p:cNvPr id="120" name="Google Shape;120;p17"/>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121" name="Google Shape;121;p17"/>
          <p:cNvGrpSpPr/>
          <p:nvPr/>
        </p:nvGrpSpPr>
        <p:grpSpPr>
          <a:xfrm>
            <a:off x="608924" y="892350"/>
            <a:ext cx="210524" cy="333750"/>
            <a:chOff x="899801" y="909674"/>
            <a:chExt cx="250475" cy="397085"/>
          </a:xfrm>
        </p:grpSpPr>
        <p:sp>
          <p:nvSpPr>
            <p:cNvPr id="122" name="Google Shape;122;p17"/>
            <p:cNvSpPr/>
            <p:nvPr/>
          </p:nvSpPr>
          <p:spPr>
            <a:xfrm>
              <a:off x="975178" y="1255681"/>
              <a:ext cx="99722" cy="21982"/>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975178" y="1233140"/>
              <a:ext cx="99722" cy="21982"/>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975178" y="1277637"/>
              <a:ext cx="99722" cy="29122"/>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964479" y="1046771"/>
              <a:ext cx="34459" cy="162670"/>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899801" y="909674"/>
              <a:ext cx="250475" cy="29977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1051139" y="1046771"/>
              <a:ext cx="34459" cy="162670"/>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981100" y="1040849"/>
              <a:ext cx="87878" cy="19009"/>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975178" y="1211769"/>
              <a:ext cx="99722" cy="24"/>
            </a:xfrm>
            <a:custGeom>
              <a:avLst/>
              <a:gdLst/>
              <a:ahLst/>
              <a:cxnLst/>
              <a:rect l="l" t="t" r="r" b="b"/>
              <a:pathLst>
                <a:path w="4092" h="1" fill="none" extrusionOk="0">
                  <a:moveTo>
                    <a:pt x="0" y="1"/>
                  </a:moveTo>
                  <a:lnTo>
                    <a:pt x="4092"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4583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ctrTitle"/>
          </p:nvPr>
        </p:nvSpPr>
        <p:spPr>
          <a:xfrm>
            <a:off x="2475275" y="2003875"/>
            <a:ext cx="5813400" cy="668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Architecture View</a:t>
            </a:r>
            <a:endParaRPr dirty="0"/>
          </a:p>
        </p:txBody>
      </p:sp>
      <p:sp>
        <p:nvSpPr>
          <p:cNvPr id="106" name="Google Shape;106;p15"/>
          <p:cNvSpPr txBox="1">
            <a:spLocks noGrp="1"/>
          </p:cNvSpPr>
          <p:nvPr>
            <p:ph type="subTitle" idx="1"/>
          </p:nvPr>
        </p:nvSpPr>
        <p:spPr>
          <a:xfrm>
            <a:off x="2475275" y="2769050"/>
            <a:ext cx="5813400" cy="3705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US" dirty="0"/>
              <a:t>The Flow</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5F6984-C2E3-073B-C6C7-ED5A7949360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81856" y="547171"/>
            <a:ext cx="7345180" cy="4049157"/>
          </a:xfrm>
          <a:prstGeom prst="rect">
            <a:avLst/>
          </a:prstGeom>
        </p:spPr>
      </p:pic>
    </p:spTree>
    <p:extLst>
      <p:ext uri="{BB962C8B-B14F-4D97-AF65-F5344CB8AC3E}">
        <p14:creationId xmlns:p14="http://schemas.microsoft.com/office/powerpoint/2010/main" val="1075848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body" idx="1"/>
          </p:nvPr>
        </p:nvSpPr>
        <p:spPr>
          <a:xfrm>
            <a:off x="794478" y="854440"/>
            <a:ext cx="7689955" cy="3259052"/>
          </a:xfrm>
          <a:prstGeom prst="rect">
            <a:avLst/>
          </a:prstGeom>
        </p:spPr>
        <p:txBody>
          <a:bodyPr spcFirstLastPara="1" wrap="square" lIns="0" tIns="0" rIns="0" bIns="0" anchor="ctr" anchorCtr="0">
            <a:noAutofit/>
          </a:bodyPr>
          <a:lstStyle/>
          <a:p>
            <a:pPr marL="0" indent="0" algn="just">
              <a:buNone/>
            </a:pPr>
            <a:r>
              <a:rPr lang="en-IN" sz="1200" dirty="0"/>
              <a:t>SDN and OpenFlow:</a:t>
            </a:r>
          </a:p>
          <a:p>
            <a:pPr marL="0" indent="0" algn="just">
              <a:buNone/>
            </a:pPr>
            <a:r>
              <a:rPr lang="en-IN" sz="1200" dirty="0"/>
              <a:t>     Using a management switch to decouple the planes and program the network traffic / data transmission.</a:t>
            </a:r>
          </a:p>
          <a:p>
            <a:pPr marL="0" indent="0" algn="just">
              <a:buNone/>
            </a:pPr>
            <a:r>
              <a:rPr lang="en-IN" sz="1200" dirty="0"/>
              <a:t>Open-Flow manages the flow control in SDN and that specifies how the controller and the switches communicate. </a:t>
            </a:r>
          </a:p>
          <a:p>
            <a:pPr marL="0" indent="0" algn="just">
              <a:buNone/>
            </a:pPr>
            <a:endParaRPr lang="en-IN" sz="1200" dirty="0"/>
          </a:p>
          <a:p>
            <a:pPr marL="0" indent="0" algn="just">
              <a:buNone/>
            </a:pPr>
            <a:r>
              <a:rPr lang="en-IN" sz="1200" dirty="0"/>
              <a:t>Mininet:</a:t>
            </a:r>
          </a:p>
          <a:p>
            <a:pPr marL="0" indent="0" algn="just">
              <a:buNone/>
            </a:pPr>
            <a:r>
              <a:rPr lang="en-IN" sz="1200" dirty="0"/>
              <a:t>     </a:t>
            </a:r>
            <a:r>
              <a:rPr lang="en-IN" sz="1200" b="1" dirty="0"/>
              <a:t>Mininet</a:t>
            </a:r>
            <a:r>
              <a:rPr lang="en-IN" sz="1200" dirty="0"/>
              <a:t> is a network emulator which creates a network of virtual hosts, interfaces and links. </a:t>
            </a:r>
            <a:r>
              <a:rPr lang="en-IN" sz="1200" b="1" dirty="0"/>
              <a:t>Mininet</a:t>
            </a:r>
            <a:r>
              <a:rPr lang="en-IN" sz="1200" dirty="0"/>
              <a:t> hosts run standard Linux network software. A simple ping from h1 to h2 with the virtual interface during the transmission. We will be creating a network environment with OVS.</a:t>
            </a:r>
          </a:p>
          <a:p>
            <a:pPr marL="0" indent="0" algn="just">
              <a:buNone/>
            </a:pPr>
            <a:endParaRPr lang="en-IN" sz="1200" dirty="0"/>
          </a:p>
          <a:p>
            <a:pPr marL="0" indent="0" algn="just">
              <a:buNone/>
            </a:pPr>
            <a:r>
              <a:rPr lang="en-IN" sz="1200" dirty="0"/>
              <a:t>  Floodlight / RYU:</a:t>
            </a:r>
          </a:p>
          <a:p>
            <a:pPr marL="0" indent="0" algn="just">
              <a:buNone/>
            </a:pPr>
            <a:r>
              <a:rPr lang="en-IN" sz="1200" dirty="0"/>
              <a:t>     Floodlight is an SDN controller. It is an </a:t>
            </a:r>
            <a:r>
              <a:rPr lang="en-IN" sz="1200" dirty="0" err="1"/>
              <a:t>apache</a:t>
            </a:r>
            <a:r>
              <a:rPr lang="en-IN" sz="1200" dirty="0"/>
              <a:t>-licenced Open-source works with both NBI and SBO. Module applications runs long with the controller. </a:t>
            </a:r>
          </a:p>
        </p:txBody>
      </p:sp>
      <p:sp>
        <p:nvSpPr>
          <p:cNvPr id="113" name="Google Shape;113;p16"/>
          <p:cNvSpPr txBox="1">
            <a:spLocks noGrp="1"/>
          </p:cNvSpPr>
          <p:nvPr>
            <p:ph type="sldNum" idx="12"/>
          </p:nvPr>
        </p:nvSpPr>
        <p:spPr>
          <a:xfrm>
            <a:off x="4091600" y="4717600"/>
            <a:ext cx="960900" cy="426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B55BA2-1B94-358D-EACB-37F1E1EF06CC}"/>
              </a:ext>
            </a:extLst>
          </p:cNvPr>
          <p:cNvSpPr>
            <a:spLocks noGrp="1"/>
          </p:cNvSpPr>
          <p:nvPr>
            <p:ph type="body" idx="1"/>
          </p:nvPr>
        </p:nvSpPr>
        <p:spPr>
          <a:xfrm>
            <a:off x="800100" y="1194900"/>
            <a:ext cx="7593806" cy="2753700"/>
          </a:xfrm>
        </p:spPr>
        <p:txBody>
          <a:bodyPr/>
          <a:lstStyle/>
          <a:p>
            <a:pPr marL="0" indent="0" algn="just">
              <a:buNone/>
            </a:pPr>
            <a:r>
              <a:rPr lang="en-IN" sz="1200" dirty="0"/>
              <a:t>Snort:</a:t>
            </a:r>
          </a:p>
          <a:p>
            <a:pPr marL="0" indent="0" algn="just">
              <a:buNone/>
            </a:pPr>
            <a:endParaRPr lang="en-IN" sz="1200" dirty="0"/>
          </a:p>
          <a:p>
            <a:pPr marL="0" indent="0" algn="just">
              <a:buNone/>
            </a:pPr>
            <a:r>
              <a:rPr lang="en-IN" sz="1200" dirty="0"/>
              <a:t>Intrusion Detection Engine that works on a single-threaded application. </a:t>
            </a:r>
          </a:p>
          <a:p>
            <a:pPr marL="0" indent="0" algn="just">
              <a:buNone/>
            </a:pPr>
            <a:endParaRPr lang="en-IN" sz="1200" dirty="0"/>
          </a:p>
          <a:p>
            <a:pPr marL="0" indent="0" algn="just">
              <a:buNone/>
            </a:pPr>
            <a:r>
              <a:rPr lang="en-IN" sz="1200" dirty="0"/>
              <a:t>Barnyard:</a:t>
            </a:r>
            <a:endParaRPr lang="en-US" sz="1200" dirty="0"/>
          </a:p>
          <a:p>
            <a:pPr marL="0" indent="0" algn="just">
              <a:buNone/>
            </a:pPr>
            <a:endParaRPr lang="en-US" sz="1200" dirty="0"/>
          </a:p>
          <a:p>
            <a:pPr marL="0" indent="0" algn="just">
              <a:buNone/>
            </a:pPr>
            <a:r>
              <a:rPr lang="en-US" sz="1200" dirty="0"/>
              <a:t> Barnyard2 is an open-source interpreter for Snort’s output plugin. It would read files from its front end that snort generates. Limited database support. Three modes of transmission: Batch, Continual and Continual with bookmarking. Its primary use is allowing Snort to write to disk in an efficient manner and leaving the task of parsing binary data into various formats to a separate process that will not cause Snort to miss network traffic.</a:t>
            </a:r>
          </a:p>
          <a:p>
            <a:pPr marL="0" indent="0" algn="just">
              <a:buNone/>
            </a:pPr>
            <a:endParaRPr lang="en-US" sz="1200" dirty="0"/>
          </a:p>
          <a:p>
            <a:pPr marL="0" indent="0" algn="just">
              <a:buNone/>
            </a:pPr>
            <a:endParaRPr lang="en-IN" sz="1200" dirty="0"/>
          </a:p>
        </p:txBody>
      </p:sp>
      <p:sp>
        <p:nvSpPr>
          <p:cNvPr id="3" name="Slide Number Placeholder 2">
            <a:extLst>
              <a:ext uri="{FF2B5EF4-FFF2-40B4-BE49-F238E27FC236}">
                <a16:creationId xmlns:a16="http://schemas.microsoft.com/office/drawing/2014/main" id="{03179D26-396D-6356-0377-8E62B399C8B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329484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body" idx="1"/>
          </p:nvPr>
        </p:nvSpPr>
        <p:spPr>
          <a:xfrm>
            <a:off x="794478" y="854440"/>
            <a:ext cx="7689955" cy="3259052"/>
          </a:xfrm>
          <a:prstGeom prst="rect">
            <a:avLst/>
          </a:prstGeom>
        </p:spPr>
        <p:txBody>
          <a:bodyPr spcFirstLastPara="1" wrap="square" lIns="0" tIns="0" rIns="0" bIns="0" anchor="ctr" anchorCtr="0">
            <a:noAutofit/>
          </a:bodyPr>
          <a:lstStyle/>
          <a:p>
            <a:pPr marL="0" indent="0" algn="just">
              <a:buNone/>
            </a:pPr>
            <a:r>
              <a:rPr lang="en-IN" sz="1200" dirty="0"/>
              <a:t>PulledPork: </a:t>
            </a:r>
          </a:p>
          <a:p>
            <a:pPr marL="0" indent="0" algn="just">
              <a:buNone/>
            </a:pPr>
            <a:r>
              <a:rPr lang="en-IN" sz="1200" dirty="0"/>
              <a:t>     </a:t>
            </a:r>
          </a:p>
          <a:p>
            <a:pPr marL="0" indent="0" algn="just">
              <a:buNone/>
            </a:pPr>
            <a:r>
              <a:rPr lang="en-IN" sz="1200" dirty="0"/>
              <a:t>As we need to update the snort rules frequently based on the public repository or a zero day that may arise, We could use </a:t>
            </a:r>
            <a:r>
              <a:rPr lang="en-IN" sz="1200" dirty="0" err="1"/>
              <a:t>pulledpork</a:t>
            </a:r>
            <a:r>
              <a:rPr lang="en-IN" sz="1200" dirty="0"/>
              <a:t> scripts for implementing and updating those in the clients and server side. It will give the stability to make the rule effective that pulls, and it will detect the snort based on the binary format. In other words, it’s a rule manager for snort in-short .</a:t>
            </a:r>
          </a:p>
          <a:p>
            <a:pPr marL="0" indent="0" algn="just">
              <a:buNone/>
            </a:pPr>
            <a:endParaRPr lang="en-IN" sz="1200" dirty="0"/>
          </a:p>
          <a:p>
            <a:pPr marL="0" indent="0" algn="just">
              <a:buNone/>
            </a:pPr>
            <a:r>
              <a:rPr lang="en-IN" sz="1200" dirty="0"/>
              <a:t>Open vSwitch:</a:t>
            </a:r>
          </a:p>
          <a:p>
            <a:pPr marL="0" indent="0" algn="just">
              <a:buNone/>
            </a:pPr>
            <a:endParaRPr lang="en-IN" sz="1200" dirty="0"/>
          </a:p>
          <a:p>
            <a:pPr marL="0" indent="0" algn="just">
              <a:buNone/>
            </a:pPr>
            <a:r>
              <a:rPr lang="en-IN" sz="1200" dirty="0"/>
              <a:t>     The main purpose of Open vSwitch is to provide a switching stack for hardware virtualization environments, while supporting multiple protocols and standards used in computer networks.</a:t>
            </a:r>
          </a:p>
          <a:p>
            <a:pPr marL="0" indent="0" algn="just">
              <a:buNone/>
            </a:pPr>
            <a:r>
              <a:rPr lang="en-IN" sz="1200" dirty="0"/>
              <a:t>Open vSwitch can operate both as a software-based network switch running within the virtual machine (VM) hypervisors, and as the control stack for dedicated switching hardware</a:t>
            </a:r>
          </a:p>
          <a:p>
            <a:pPr marL="0" indent="0" algn="just">
              <a:buNone/>
            </a:pPr>
            <a:endParaRPr lang="en-US" sz="1200" dirty="0"/>
          </a:p>
        </p:txBody>
      </p:sp>
      <p:sp>
        <p:nvSpPr>
          <p:cNvPr id="113" name="Google Shape;113;p16"/>
          <p:cNvSpPr txBox="1">
            <a:spLocks noGrp="1"/>
          </p:cNvSpPr>
          <p:nvPr>
            <p:ph type="sldNum" idx="12"/>
          </p:nvPr>
        </p:nvSpPr>
        <p:spPr>
          <a:xfrm>
            <a:off x="4091600" y="4717600"/>
            <a:ext cx="960900" cy="426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2520533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B14EEA-BE4A-2DC6-6142-470774FD7B71}"/>
              </a:ext>
            </a:extLst>
          </p:cNvPr>
          <p:cNvSpPr>
            <a:spLocks noGrp="1"/>
          </p:cNvSpPr>
          <p:nvPr>
            <p:ph type="title"/>
          </p:nvPr>
        </p:nvSpPr>
        <p:spPr/>
        <p:txBody>
          <a:bodyPr/>
          <a:lstStyle/>
          <a:p>
            <a:r>
              <a:rPr lang="en-US" sz="2400" dirty="0"/>
              <a:t>Defender’s Mechanism:</a:t>
            </a:r>
          </a:p>
        </p:txBody>
      </p:sp>
      <p:sp>
        <p:nvSpPr>
          <p:cNvPr id="3" name="Slide Number Placeholder 2">
            <a:extLst>
              <a:ext uri="{FF2B5EF4-FFF2-40B4-BE49-F238E27FC236}">
                <a16:creationId xmlns:a16="http://schemas.microsoft.com/office/drawing/2014/main" id="{A2A1E77A-9371-BB0A-5A52-98F5B883FEC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6" name="TextBox 5">
            <a:extLst>
              <a:ext uri="{FF2B5EF4-FFF2-40B4-BE49-F238E27FC236}">
                <a16:creationId xmlns:a16="http://schemas.microsoft.com/office/drawing/2014/main" id="{2674141F-F3A1-6483-A3A0-DCB6CE5A1972}"/>
              </a:ext>
            </a:extLst>
          </p:cNvPr>
          <p:cNvSpPr txBox="1"/>
          <p:nvPr/>
        </p:nvSpPr>
        <p:spPr>
          <a:xfrm>
            <a:off x="1044475" y="1647336"/>
            <a:ext cx="6970813" cy="825098"/>
          </a:xfrm>
          <a:prstGeom prst="rect">
            <a:avLst/>
          </a:prstGeom>
          <a:noFill/>
        </p:spPr>
        <p:txBody>
          <a:bodyPr wrap="square">
            <a:spAutoFit/>
          </a:bodyPr>
          <a:lstStyle/>
          <a:p>
            <a:pPr marL="457200" indent="-381000">
              <a:lnSpc>
                <a:spcPct val="115000"/>
              </a:lnSpc>
              <a:buClr>
                <a:schemeClr val="accent1"/>
              </a:buClr>
              <a:buSzPts val="2400"/>
              <a:buFont typeface="Red Hat Text"/>
              <a:buChar char="●"/>
            </a:pPr>
            <a:r>
              <a:rPr lang="en-US" sz="1200" b="1" dirty="0">
                <a:solidFill>
                  <a:schemeClr val="accent5"/>
                </a:solidFill>
                <a:latin typeface="Red Hat Display"/>
                <a:sym typeface="Red Hat Display"/>
              </a:rPr>
              <a:t>Customization – Control Plane</a:t>
            </a:r>
            <a:br>
              <a:rPr lang="en-US" sz="1200" b="1" dirty="0">
                <a:solidFill>
                  <a:schemeClr val="accent5"/>
                </a:solidFill>
                <a:latin typeface="Red Hat Display"/>
                <a:sym typeface="Red Hat Display"/>
              </a:rPr>
            </a:br>
            <a:endParaRPr lang="en-US" sz="1800" dirty="0">
              <a:solidFill>
                <a:schemeClr val="dk1"/>
              </a:solidFill>
              <a:latin typeface="Red Hat Display" panose="020B0604020202020204" charset="0"/>
              <a:sym typeface="Red Hat Display"/>
            </a:endParaRPr>
          </a:p>
          <a:p>
            <a:pPr marL="457200" indent="-381000">
              <a:lnSpc>
                <a:spcPct val="115000"/>
              </a:lnSpc>
              <a:buClr>
                <a:schemeClr val="accent1"/>
              </a:buClr>
              <a:buSzPts val="2400"/>
              <a:buFont typeface="Red Hat Text"/>
              <a:buChar char="●"/>
            </a:pPr>
            <a:r>
              <a:rPr lang="en-US" sz="1200" b="1" dirty="0">
                <a:solidFill>
                  <a:schemeClr val="accent5"/>
                </a:solidFill>
                <a:latin typeface="Red Hat Display"/>
                <a:sym typeface="Red Hat Display"/>
              </a:rPr>
              <a:t>Customization – Data Plane</a:t>
            </a:r>
          </a:p>
        </p:txBody>
      </p:sp>
    </p:spTree>
    <p:extLst>
      <p:ext uri="{BB962C8B-B14F-4D97-AF65-F5344CB8AC3E}">
        <p14:creationId xmlns:p14="http://schemas.microsoft.com/office/powerpoint/2010/main" val="4124749993"/>
      </p:ext>
    </p:extLst>
  </p:cSld>
  <p:clrMapOvr>
    <a:masterClrMapping/>
  </p:clrMapOvr>
</p:sld>
</file>

<file path=ppt/theme/theme1.xml><?xml version="1.0" encoding="utf-8"?>
<a:theme xmlns:a="http://schemas.openxmlformats.org/drawingml/2006/main" name="Timandra template">
  <a:themeElements>
    <a:clrScheme name="Custom 347">
      <a:dk1>
        <a:srgbClr val="24283B"/>
      </a:dk1>
      <a:lt1>
        <a:srgbClr val="FFFFFF"/>
      </a:lt1>
      <a:dk2>
        <a:srgbClr val="80828B"/>
      </a:dk2>
      <a:lt2>
        <a:srgbClr val="EAECF0"/>
      </a:lt2>
      <a:accent1>
        <a:srgbClr val="FFCE00"/>
      </a:accent1>
      <a:accent2>
        <a:srgbClr val="FFF14C"/>
      </a:accent2>
      <a:accent3>
        <a:srgbClr val="9FE2D0"/>
      </a:accent3>
      <a:accent4>
        <a:srgbClr val="1AB6D1"/>
      </a:accent4>
      <a:accent5>
        <a:srgbClr val="0784B1"/>
      </a:accent5>
      <a:accent6>
        <a:srgbClr val="EE7673"/>
      </a:accent6>
      <a:hlink>
        <a:srgbClr val="3180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578</Words>
  <Application>Microsoft Office PowerPoint</Application>
  <PresentationFormat>On-screen Show (16:9)</PresentationFormat>
  <Paragraphs>155</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Red Hat Display</vt:lpstr>
      <vt:lpstr>Red Hat Text</vt:lpstr>
      <vt:lpstr>Arial</vt:lpstr>
      <vt:lpstr>Wingdings</vt:lpstr>
      <vt:lpstr>Calibri</vt:lpstr>
      <vt:lpstr>Timandra template</vt:lpstr>
      <vt:lpstr>SOFTWARE DEFINED SNORT WITH BARNYARD and PULLEDPORK for NIDPS.</vt:lpstr>
      <vt:lpstr>Hello!</vt:lpstr>
      <vt:lpstr>Brief Defn:</vt:lpstr>
      <vt:lpstr>Architecture View</vt:lpstr>
      <vt:lpstr>PowerPoint Presentation</vt:lpstr>
      <vt:lpstr>PowerPoint Presentation</vt:lpstr>
      <vt:lpstr>PowerPoint Presentation</vt:lpstr>
      <vt:lpstr>PowerPoint Presentation</vt:lpstr>
      <vt:lpstr>Defender’s Mechanism:</vt:lpstr>
      <vt:lpstr>Customization – Control Plane ( Switch way)</vt:lpstr>
      <vt:lpstr>Customization – Control Plane ( Firewall way)</vt:lpstr>
      <vt:lpstr>Customization – Data Plane</vt:lpstr>
      <vt:lpstr>Vendors and OEMs:</vt:lpstr>
      <vt:lpstr>End Goals and Future Scope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DEFINED SNORT WITH BARNYARD AND PULLEDPORK for NIDPS.</dc:title>
  <dc:creator>ARUN SAMUEL</dc:creator>
  <cp:lastModifiedBy>Samuel, Arun</cp:lastModifiedBy>
  <cp:revision>42</cp:revision>
  <dcterms:modified xsi:type="dcterms:W3CDTF">2022-09-07T12:33:17Z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2022-09-07T10:00:10Z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3945fd58-f833-472a-9bb8-83a043d23ce8</vt:lpwstr>
  </property>
  <property fmtid="{D5CDD505-2E9C-101B-9397-08002B2CF9AE}" pid="8" name="MSIP_Label_ea60d57e-af5b-4752-ac57-3e4f28ca11dc_ContentBits">
    <vt:lpwstr>0</vt:lpwstr>
  </property>
</Properties>
</file>